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4"/>
      <p:bold r:id="rId5"/>
      <p:italic r:id="rId6"/>
      <p:boldItalic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5"/>
  </p:normalViewPr>
  <p:slideViewPr>
    <p:cSldViewPr snapToGrid="0">
      <p:cViewPr varScale="1">
        <p:scale>
          <a:sx n="181" d="100"/>
          <a:sy n="181" d="100"/>
        </p:scale>
        <p:origin x="17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4778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Roadmap</a:t>
            </a:r>
            <a:endParaRPr dirty="0"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6100" y="2798950"/>
            <a:ext cx="90159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60" name="Google Shape;60;p13"/>
          <p:cNvGrpSpPr/>
          <p:nvPr/>
        </p:nvGrpSpPr>
        <p:grpSpPr>
          <a:xfrm>
            <a:off x="420075" y="1484075"/>
            <a:ext cx="196200" cy="1404941"/>
            <a:chOff x="648675" y="1657471"/>
            <a:chExt cx="196200" cy="1306800"/>
          </a:xfrm>
        </p:grpSpPr>
        <p:sp>
          <p:nvSpPr>
            <p:cNvPr id="61" name="Google Shape;61;p13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3"/>
            <p:cNvCxnSpPr>
              <a:stCxn id="6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63" name="Google Shape;63;p13"/>
          <p:cNvSpPr txBox="1">
            <a:spLocks noGrp="1"/>
          </p:cNvSpPr>
          <p:nvPr>
            <p:ph type="body" idx="4294967295"/>
          </p:nvPr>
        </p:nvSpPr>
        <p:spPr>
          <a:xfrm>
            <a:off x="506401" y="1443425"/>
            <a:ext cx="586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Begin Work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June 11th, 2018</a:t>
            </a:r>
            <a:endParaRPr sz="8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1475675" y="2708539"/>
            <a:ext cx="196200" cy="1355874"/>
            <a:chOff x="2512925" y="2768371"/>
            <a:chExt cx="196200" cy="1404905"/>
          </a:xfrm>
        </p:grpSpPr>
        <p:cxnSp>
          <p:nvCxnSpPr>
            <p:cNvPr id="65" name="Google Shape;65;p13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6489000" y="1483171"/>
            <a:ext cx="196200" cy="1404900"/>
            <a:chOff x="4279200" y="1559371"/>
            <a:chExt cx="196200" cy="1404900"/>
          </a:xfrm>
        </p:grpSpPr>
        <p:cxnSp>
          <p:nvCxnSpPr>
            <p:cNvPr id="68" name="Google Shape;68;p13"/>
            <p:cNvCxnSpPr>
              <a:stCxn id="6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4669200" y="2705628"/>
            <a:ext cx="196200" cy="1404905"/>
            <a:chOff x="6045475" y="2768371"/>
            <a:chExt cx="196200" cy="1404905"/>
          </a:xfrm>
        </p:grpSpPr>
        <p:cxnSp>
          <p:nvCxnSpPr>
            <p:cNvPr id="71" name="Google Shape;71;p13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2" name="Google Shape;72;p13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3"/>
          <p:cNvCxnSpPr/>
          <p:nvPr/>
        </p:nvCxnSpPr>
        <p:spPr>
          <a:xfrm>
            <a:off x="1004600" y="2757300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body" idx="4294967295"/>
          </p:nvPr>
        </p:nvSpPr>
        <p:spPr>
          <a:xfrm rot="-5400000">
            <a:off x="781251" y="2348798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June </a:t>
            </a:r>
            <a:endParaRPr sz="800"/>
          </a:p>
        </p:txBody>
      </p:sp>
      <p:cxnSp>
        <p:nvCxnSpPr>
          <p:cNvPr id="75" name="Google Shape;75;p13"/>
          <p:cNvCxnSpPr/>
          <p:nvPr/>
        </p:nvCxnSpPr>
        <p:spPr>
          <a:xfrm>
            <a:off x="2296675" y="2757950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/>
          <p:nvPr/>
        </p:nvCxnSpPr>
        <p:spPr>
          <a:xfrm>
            <a:off x="3511901" y="2756811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3"/>
          <p:cNvSpPr txBox="1">
            <a:spLocks noGrp="1"/>
          </p:cNvSpPr>
          <p:nvPr>
            <p:ph type="body" idx="4294967295"/>
          </p:nvPr>
        </p:nvSpPr>
        <p:spPr>
          <a:xfrm rot="-5400000">
            <a:off x="2073326" y="2347644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July </a:t>
            </a:r>
            <a:endParaRPr sz="800"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294967295"/>
          </p:nvPr>
        </p:nvSpPr>
        <p:spPr>
          <a:xfrm rot="-5400000">
            <a:off x="3267951" y="2347647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Aug</a:t>
            </a:r>
            <a:endParaRPr sz="800"/>
          </a:p>
        </p:txBody>
      </p:sp>
      <p:cxnSp>
        <p:nvCxnSpPr>
          <p:cNvPr id="79" name="Google Shape;79;p13"/>
          <p:cNvCxnSpPr/>
          <p:nvPr/>
        </p:nvCxnSpPr>
        <p:spPr>
          <a:xfrm>
            <a:off x="4962611" y="2764350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 rot="-5400000">
            <a:off x="4718661" y="2355187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Sept</a:t>
            </a:r>
            <a:endParaRPr sz="800"/>
          </a:p>
        </p:txBody>
      </p:sp>
      <p:cxnSp>
        <p:nvCxnSpPr>
          <p:cNvPr id="81" name="Google Shape;81;p13"/>
          <p:cNvCxnSpPr/>
          <p:nvPr/>
        </p:nvCxnSpPr>
        <p:spPr>
          <a:xfrm>
            <a:off x="6334211" y="2764350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3"/>
          <p:cNvSpPr txBox="1">
            <a:spLocks noGrp="1"/>
          </p:cNvSpPr>
          <p:nvPr>
            <p:ph type="body" idx="4294967295"/>
          </p:nvPr>
        </p:nvSpPr>
        <p:spPr>
          <a:xfrm rot="-5400000">
            <a:off x="6090261" y="2355187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Oct</a:t>
            </a:r>
            <a:endParaRPr sz="800"/>
          </a:p>
        </p:txBody>
      </p:sp>
      <p:cxnSp>
        <p:nvCxnSpPr>
          <p:cNvPr id="83" name="Google Shape;83;p13"/>
          <p:cNvCxnSpPr/>
          <p:nvPr/>
        </p:nvCxnSpPr>
        <p:spPr>
          <a:xfrm>
            <a:off x="7552624" y="2772521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3"/>
          <p:cNvSpPr txBox="1">
            <a:spLocks noGrp="1"/>
          </p:cNvSpPr>
          <p:nvPr>
            <p:ph type="body" idx="4294967295"/>
          </p:nvPr>
        </p:nvSpPr>
        <p:spPr>
          <a:xfrm rot="-5400000">
            <a:off x="7308674" y="2363357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Nov</a:t>
            </a:r>
            <a:endParaRPr sz="800"/>
          </a:p>
        </p:txBody>
      </p:sp>
      <p:cxnSp>
        <p:nvCxnSpPr>
          <p:cNvPr id="85" name="Google Shape;85;p13"/>
          <p:cNvCxnSpPr/>
          <p:nvPr/>
        </p:nvCxnSpPr>
        <p:spPr>
          <a:xfrm>
            <a:off x="8754774" y="2766974"/>
            <a:ext cx="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3"/>
          <p:cNvSpPr txBox="1">
            <a:spLocks noGrp="1"/>
          </p:cNvSpPr>
          <p:nvPr>
            <p:ph type="body" idx="4294967295"/>
          </p:nvPr>
        </p:nvSpPr>
        <p:spPr>
          <a:xfrm rot="-5400000">
            <a:off x="8510824" y="2357811"/>
            <a:ext cx="446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Dec</a:t>
            </a:r>
            <a:endParaRPr sz="80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8034989" y="2697203"/>
            <a:ext cx="196200" cy="1404905"/>
            <a:chOff x="6045475" y="2768371"/>
            <a:chExt cx="196200" cy="1404905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9" name="Google Shape;89;p13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>
            <a:spLocks noGrp="1"/>
          </p:cNvSpPr>
          <p:nvPr>
            <p:ph type="body" idx="4294967295"/>
          </p:nvPr>
        </p:nvSpPr>
        <p:spPr>
          <a:xfrm>
            <a:off x="8077000" y="3328575"/>
            <a:ext cx="12075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Certifications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Report PMI PDUs</a:t>
            </a:r>
            <a:endParaRPr sz="80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4294967295"/>
          </p:nvPr>
        </p:nvSpPr>
        <p:spPr>
          <a:xfrm>
            <a:off x="1571803" y="2934525"/>
            <a:ext cx="15006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</a:rPr>
              <a:t>Reading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4294967295"/>
          </p:nvPr>
        </p:nvSpPr>
        <p:spPr>
          <a:xfrm>
            <a:off x="3003900" y="3679225"/>
            <a:ext cx="15681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Reading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Kubernetes: Up and Running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Visible Ops Security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How to Measure Anything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Hacking Exposed 7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  <p:grpSp>
        <p:nvGrpSpPr>
          <p:cNvPr id="93" name="Google Shape;93;p13"/>
          <p:cNvGrpSpPr/>
          <p:nvPr/>
        </p:nvGrpSpPr>
        <p:grpSpPr>
          <a:xfrm>
            <a:off x="2918188" y="2711574"/>
            <a:ext cx="196200" cy="1404905"/>
            <a:chOff x="6045475" y="2768371"/>
            <a:chExt cx="196200" cy="1404905"/>
          </a:xfrm>
        </p:grpSpPr>
        <p:cxnSp>
          <p:nvCxnSpPr>
            <p:cNvPr id="94" name="Google Shape;94;p13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5" name="Google Shape;95;p13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body" idx="4294967295"/>
          </p:nvPr>
        </p:nvSpPr>
        <p:spPr>
          <a:xfrm>
            <a:off x="6616525" y="1430550"/>
            <a:ext cx="19638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2"/>
                </a:solidFill>
              </a:rPr>
              <a:t>Goal 2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- Kick Ass Take </a:t>
            </a:r>
            <a:r>
              <a:rPr lang="en-US" sz="800" dirty="0" err="1"/>
              <a:t>NAmes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97" name="Google Shape;97;p13"/>
          <p:cNvGrpSpPr/>
          <p:nvPr/>
        </p:nvGrpSpPr>
        <p:grpSpPr>
          <a:xfrm>
            <a:off x="2656175" y="1502353"/>
            <a:ext cx="196200" cy="1404900"/>
            <a:chOff x="4279200" y="1559371"/>
            <a:chExt cx="196200" cy="1404900"/>
          </a:xfrm>
        </p:grpSpPr>
        <p:cxnSp>
          <p:nvCxnSpPr>
            <p:cNvPr id="98" name="Google Shape;98;p13"/>
            <p:cNvCxnSpPr>
              <a:stCxn id="9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9" name="Google Shape;99;p13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3"/>
          <p:cNvSpPr txBox="1">
            <a:spLocks noGrp="1"/>
          </p:cNvSpPr>
          <p:nvPr>
            <p:ph type="body" idx="4294967295"/>
          </p:nvPr>
        </p:nvSpPr>
        <p:spPr>
          <a:xfrm>
            <a:off x="2783700" y="1416800"/>
            <a:ext cx="18759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</a:rPr>
              <a:t>Goals at work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- </a:t>
            </a:r>
            <a:r>
              <a:rPr lang="en-US" sz="800" dirty="0"/>
              <a:t>S</a:t>
            </a:r>
            <a:r>
              <a:rPr lang="en" sz="800" dirty="0" err="1"/>
              <a:t>omething</a:t>
            </a:r>
            <a:r>
              <a:rPr lang="en" sz="800" dirty="0"/>
              <a:t> complete</a:t>
            </a: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- some begun</a:t>
            </a: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- Identification begun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78015" y="2704792"/>
            <a:ext cx="196200" cy="1355874"/>
            <a:chOff x="2512925" y="2768371"/>
            <a:chExt cx="196200" cy="1404905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body" idx="4294967295"/>
          </p:nvPr>
        </p:nvSpPr>
        <p:spPr>
          <a:xfrm>
            <a:off x="254225" y="3480975"/>
            <a:ext cx="15681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</a:rPr>
              <a:t>Memberships</a:t>
            </a: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 dirty="0"/>
              <a:t>- ISACA Membership</a:t>
            </a: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 dirty="0"/>
              <a:t>- PMI Membership</a:t>
            </a: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4294967295"/>
          </p:nvPr>
        </p:nvSpPr>
        <p:spPr>
          <a:xfrm>
            <a:off x="3003900" y="2974725"/>
            <a:ext cx="15681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Training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CompTIA Security +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Google Labs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4294967295"/>
          </p:nvPr>
        </p:nvSpPr>
        <p:spPr>
          <a:xfrm>
            <a:off x="4790650" y="3744300"/>
            <a:ext cx="15681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Training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CompTIA Security +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6682213" y="2700485"/>
            <a:ext cx="196200" cy="1404905"/>
            <a:chOff x="6045475" y="2768371"/>
            <a:chExt cx="196200" cy="1404905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9" name="Google Shape;109;p13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body" idx="4294967295"/>
          </p:nvPr>
        </p:nvSpPr>
        <p:spPr>
          <a:xfrm>
            <a:off x="6761402" y="2934525"/>
            <a:ext cx="13821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Certifications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CompTIA Security+  Test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(Working to CISM)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111111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50" y="3776708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89" y="1985787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51" y="3936683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4898708"/>
            <a:ext cx="91800" cy="90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225075" y="4808400"/>
            <a:ext cx="586200" cy="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/>
              <a:t>Completed</a:t>
            </a:r>
            <a:endParaRPr sz="600" b="1"/>
          </a:p>
        </p:txBody>
      </p:sp>
      <p:sp>
        <p:nvSpPr>
          <p:cNvPr id="116" name="Google Shape;116;p13"/>
          <p:cNvSpPr txBox="1"/>
          <p:nvPr/>
        </p:nvSpPr>
        <p:spPr>
          <a:xfrm>
            <a:off x="989978" y="4810278"/>
            <a:ext cx="722400" cy="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/>
              <a:t>In Progress</a:t>
            </a:r>
            <a:endParaRPr sz="600" b="1"/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689" y="4889136"/>
            <a:ext cx="91800" cy="1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364" y="1738211"/>
            <a:ext cx="91800" cy="1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128" y="2012129"/>
            <a:ext cx="91800" cy="1041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3"/>
          <p:cNvGrpSpPr/>
          <p:nvPr/>
        </p:nvGrpSpPr>
        <p:grpSpPr>
          <a:xfrm>
            <a:off x="1034238" y="1471649"/>
            <a:ext cx="196200" cy="1404900"/>
            <a:chOff x="4279200" y="1559371"/>
            <a:chExt cx="196200" cy="1404900"/>
          </a:xfrm>
        </p:grpSpPr>
        <p:cxnSp>
          <p:nvCxnSpPr>
            <p:cNvPr id="121" name="Google Shape;121;p13"/>
            <p:cNvCxnSpPr>
              <a:stCxn id="122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2" name="Google Shape;122;p13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3"/>
          <p:cNvSpPr txBox="1">
            <a:spLocks noGrp="1"/>
          </p:cNvSpPr>
          <p:nvPr>
            <p:ph type="body" idx="4294967295"/>
          </p:nvPr>
        </p:nvSpPr>
        <p:spPr>
          <a:xfrm>
            <a:off x="1093255" y="1457950"/>
            <a:ext cx="16803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</a:rPr>
              <a:t>Do This(Identify)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- </a:t>
            </a:r>
            <a:r>
              <a:rPr lang="en-US" sz="800" dirty="0"/>
              <a:t>Do this</a:t>
            </a:r>
            <a:endParaRPr sz="8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604" y="1979201"/>
            <a:ext cx="91800" cy="90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>
            <a:spLocks noGrp="1"/>
          </p:cNvSpPr>
          <p:nvPr>
            <p:ph type="body" idx="4294967295"/>
          </p:nvPr>
        </p:nvSpPr>
        <p:spPr>
          <a:xfrm>
            <a:off x="4822650" y="2809625"/>
            <a:ext cx="15681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Reading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/>
              <a:t>- A Seat at the Table</a:t>
            </a: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32" y="3368947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457" y="3818122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056" y="4140433"/>
            <a:ext cx="91800" cy="1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131" y="4298308"/>
            <a:ext cx="91800" cy="1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131" y="4430333"/>
            <a:ext cx="91800" cy="1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507" y="3654147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93" y="4055714"/>
            <a:ext cx="91800" cy="1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057" y="3284722"/>
            <a:ext cx="91800" cy="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404" y="1876631"/>
            <a:ext cx="91800" cy="9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Macintosh PowerPoint</Application>
  <PresentationFormat>On-screen Show (16:9)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Raleway</vt:lpstr>
      <vt:lpstr>Arial</vt:lpstr>
      <vt:lpstr>Source Sans Pro</vt:lpstr>
      <vt:lpstr>Plum</vt:lpstr>
      <vt:lpstr>Personal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Roadmap</dc:title>
  <cp:lastModifiedBy>Dana Bowlin</cp:lastModifiedBy>
  <cp:revision>1</cp:revision>
  <dcterms:modified xsi:type="dcterms:W3CDTF">2018-11-02T19:09:50Z</dcterms:modified>
</cp:coreProperties>
</file>