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0" r:id="rId10"/>
    <p:sldId id="261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8" r:id="rId21"/>
    <p:sldId id="277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8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007A-B721-419F-B6A1-660E0AD284C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8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ejet/CppMeetupDem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Benchmarking C++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Radchenko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5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talk about lightweight tracing</a:t>
            </a:r>
          </a:p>
          <a:p>
            <a:r>
              <a:rPr lang="en-US" dirty="0" smtClean="0"/>
              <a:t>Understanding application performance</a:t>
            </a:r>
          </a:p>
          <a:p>
            <a:r>
              <a:rPr lang="en-US" dirty="0" err="1" smtClean="0"/>
              <a:t>Visualising</a:t>
            </a:r>
            <a:r>
              <a:rPr lang="en-US" dirty="0" smtClean="0"/>
              <a:t> and </a:t>
            </a:r>
            <a:r>
              <a:rPr lang="en-US" dirty="0" err="1" smtClean="0"/>
              <a:t>recognising</a:t>
            </a:r>
            <a:r>
              <a:rPr lang="en-US" dirty="0" smtClean="0"/>
              <a:t>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9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Latency </a:t>
            </a:r>
            <a:r>
              <a:rPr lang="en-US" dirty="0" err="1" smtClean="0"/>
              <a:t>Fizzbuzz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https://github.com/phejet/CppMeetupDemo</a:t>
            </a:r>
            <a:endParaRPr lang="en-US" dirty="0" smtClean="0"/>
          </a:p>
          <a:p>
            <a:r>
              <a:rPr lang="en-US" dirty="0" smtClean="0"/>
              <a:t>C++ server which reads input data</a:t>
            </a:r>
          </a:p>
          <a:p>
            <a:r>
              <a:rPr lang="en-US" dirty="0" smtClean="0"/>
              <a:t>Outputs Fizz, Buzz, </a:t>
            </a:r>
            <a:r>
              <a:rPr lang="en-US" dirty="0" err="1" smtClean="0"/>
              <a:t>FizzBuzz</a:t>
            </a:r>
            <a:r>
              <a:rPr lang="en-US" dirty="0" smtClean="0"/>
              <a:t> or just a number</a:t>
            </a:r>
          </a:p>
          <a:p>
            <a:r>
              <a:rPr lang="en-US" dirty="0" smtClean="0"/>
              <a:t>How to make it fast ?</a:t>
            </a:r>
          </a:p>
          <a:p>
            <a:r>
              <a:rPr lang="en-US" dirty="0" smtClean="0"/>
              <a:t>Measure first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4738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6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Fizzbuzz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1" y="1547931"/>
            <a:ext cx="4319587" cy="3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6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826342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26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6477000" cy="315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62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Epoch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6131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97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25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98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315200" cy="188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581400"/>
            <a:ext cx="7239000" cy="19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794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3" y="4114800"/>
            <a:ext cx="7905750" cy="207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386638" cy="245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development on various platforms for over 10 years</a:t>
            </a:r>
          </a:p>
          <a:p>
            <a:pPr lvl="1"/>
            <a:r>
              <a:rPr lang="en-US" dirty="0" err="1" smtClean="0"/>
              <a:t>Playstation</a:t>
            </a:r>
            <a:r>
              <a:rPr lang="en-US" dirty="0" smtClean="0"/>
              <a:t>, Xbox, Wii, PC</a:t>
            </a:r>
          </a:p>
          <a:p>
            <a:pPr lvl="1"/>
            <a:r>
              <a:rPr lang="en-US" dirty="0" smtClean="0"/>
              <a:t>Very different HW</a:t>
            </a:r>
          </a:p>
          <a:p>
            <a:r>
              <a:rPr lang="en-US" dirty="0" smtClean="0"/>
              <a:t>Low latency request processing systems</a:t>
            </a:r>
          </a:p>
          <a:p>
            <a:pPr lvl="1"/>
            <a:r>
              <a:rPr lang="en-US" dirty="0" smtClean="0"/>
              <a:t>High end x86_64 Linux servers</a:t>
            </a:r>
          </a:p>
          <a:p>
            <a:r>
              <a:rPr lang="en-US" dirty="0" smtClean="0"/>
              <a:t>Performance matters in both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8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7238999" cy="215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91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5715000" cy="225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82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543651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35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7225"/>
            <a:ext cx="551227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07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6615253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80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25594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02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simple and reproducible way to measure performance is very important</a:t>
            </a:r>
          </a:p>
          <a:p>
            <a:r>
              <a:rPr lang="en-US" dirty="0" err="1" smtClean="0"/>
              <a:t>Visualising</a:t>
            </a:r>
            <a:r>
              <a:rPr lang="en-US" dirty="0" smtClean="0"/>
              <a:t> performance data helps to understand it</a:t>
            </a:r>
          </a:p>
          <a:p>
            <a:r>
              <a:rPr lang="en-US" dirty="0" smtClean="0"/>
              <a:t>Understanding is a necessary first step before </a:t>
            </a:r>
            <a:r>
              <a:rPr lang="en-US" dirty="0" err="1" smtClean="0"/>
              <a:t>optimisation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</a:t>
            </a:r>
            <a:r>
              <a:rPr lang="en-US" dirty="0" err="1" smtClean="0"/>
              <a:t>realtime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Performance is important to certain extent</a:t>
            </a:r>
          </a:p>
          <a:p>
            <a:r>
              <a:rPr lang="en-US" dirty="0" smtClean="0"/>
              <a:t>Need to be fast enough</a:t>
            </a:r>
          </a:p>
          <a:p>
            <a:r>
              <a:rPr lang="en-US" dirty="0" smtClean="0"/>
              <a:t>Consistent load</a:t>
            </a:r>
          </a:p>
          <a:p>
            <a:r>
              <a:rPr lang="en-US" dirty="0" smtClean="0"/>
              <a:t>Occasional spikes</a:t>
            </a:r>
          </a:p>
          <a:p>
            <a:r>
              <a:rPr lang="en-US" dirty="0" smtClean="0"/>
              <a:t>Throughput is the 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6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request processing systems</a:t>
            </a:r>
          </a:p>
          <a:p>
            <a:r>
              <a:rPr lang="en-US" dirty="0" smtClean="0"/>
              <a:t>Performance = Money</a:t>
            </a:r>
          </a:p>
          <a:p>
            <a:r>
              <a:rPr lang="en-US" dirty="0" smtClean="0"/>
              <a:t>Bursts</a:t>
            </a:r>
          </a:p>
          <a:p>
            <a:r>
              <a:rPr lang="en-US" dirty="0" smtClean="0"/>
              <a:t>Latency is the 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3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games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few months before release</a:t>
            </a:r>
          </a:p>
          <a:p>
            <a:r>
              <a:rPr lang="en-US" dirty="0" smtClean="0"/>
              <a:t>Play through the game</a:t>
            </a:r>
          </a:p>
          <a:p>
            <a:r>
              <a:rPr lang="en-US" dirty="0" smtClean="0"/>
              <a:t>Identify problem areas and get developers to fix them</a:t>
            </a:r>
          </a:p>
          <a:p>
            <a:r>
              <a:rPr lang="en-US" dirty="0" smtClean="0"/>
              <a:t>Fix means:</a:t>
            </a:r>
          </a:p>
          <a:p>
            <a:pPr lvl="1"/>
            <a:r>
              <a:rPr lang="en-US" dirty="0" smtClean="0"/>
              <a:t>Improve code performance</a:t>
            </a:r>
          </a:p>
          <a:p>
            <a:pPr lvl="1"/>
            <a:r>
              <a:rPr lang="en-US" dirty="0" smtClean="0"/>
              <a:t>Change art</a:t>
            </a:r>
          </a:p>
          <a:p>
            <a:r>
              <a:rPr lang="en-US" dirty="0" smtClean="0"/>
              <a:t>Repeat until performance is acceptable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9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games do it: </a:t>
            </a:r>
            <a:r>
              <a:rPr lang="en-US" dirty="0" smtClean="0"/>
              <a:t>World of Tanks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MMO shooter</a:t>
            </a:r>
          </a:p>
          <a:p>
            <a:r>
              <a:rPr lang="en-US" dirty="0" smtClean="0"/>
              <a:t>Fragmented platform</a:t>
            </a:r>
          </a:p>
          <a:p>
            <a:r>
              <a:rPr lang="en-US" dirty="0" smtClean="0"/>
              <a:t>Wide range of HW</a:t>
            </a:r>
          </a:p>
          <a:p>
            <a:r>
              <a:rPr lang="en-US" dirty="0" smtClean="0"/>
              <a:t>Old laptops with crappy drivers</a:t>
            </a:r>
          </a:p>
          <a:p>
            <a:r>
              <a:rPr lang="en-US" dirty="0" smtClean="0"/>
              <a:t>High-end desktops</a:t>
            </a:r>
          </a:p>
          <a:p>
            <a:r>
              <a:rPr lang="en-US" dirty="0" smtClean="0"/>
              <a:t>Everything in between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4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9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games do it: World of Tanks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Categorize HW</a:t>
            </a:r>
          </a:p>
          <a:p>
            <a:r>
              <a:rPr lang="en-US" dirty="0" smtClean="0"/>
              <a:t>Use recorded network traffic to replay client game</a:t>
            </a:r>
          </a:p>
          <a:p>
            <a:r>
              <a:rPr lang="en-US" dirty="0" smtClean="0"/>
              <a:t>Measure performance on different HW</a:t>
            </a:r>
          </a:p>
          <a:p>
            <a:r>
              <a:rPr lang="en-US" dirty="0" smtClean="0"/>
              <a:t>QA won’t allow release with performance drop outside of fixed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Dedicated high end Linux HW</a:t>
            </a:r>
          </a:p>
          <a:p>
            <a:r>
              <a:rPr lang="en-US" dirty="0" err="1" smtClean="0"/>
              <a:t>Speedlab</a:t>
            </a:r>
            <a:r>
              <a:rPr lang="en-US" dirty="0" smtClean="0"/>
              <a:t> environment to test performance</a:t>
            </a:r>
          </a:p>
          <a:p>
            <a:r>
              <a:rPr lang="en-US" dirty="0" smtClean="0"/>
              <a:t>Lightweight tracing in </a:t>
            </a:r>
            <a:r>
              <a:rPr lang="en-US" dirty="0" err="1" smtClean="0"/>
              <a:t>speedlab</a:t>
            </a:r>
            <a:r>
              <a:rPr lang="en-US" dirty="0" smtClean="0"/>
              <a:t> and prod</a:t>
            </a:r>
          </a:p>
          <a:p>
            <a:r>
              <a:rPr lang="en-US" dirty="0" smtClean="0"/>
              <a:t>Using time series DB to store captured data</a:t>
            </a:r>
          </a:p>
        </p:txBody>
      </p:sp>
    </p:spTree>
    <p:extLst>
      <p:ext uri="{BB962C8B-B14F-4D97-AF65-F5344CB8AC3E}">
        <p14:creationId xmlns:p14="http://schemas.microsoft.com/office/powerpoint/2010/main" val="409253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Won’t be talking about micro benchmarking</a:t>
            </a:r>
          </a:p>
          <a:p>
            <a:r>
              <a:rPr lang="en-US" dirty="0" smtClean="0"/>
              <a:t>Perf, </a:t>
            </a:r>
            <a:r>
              <a:rPr lang="en-US" dirty="0" err="1" smtClean="0"/>
              <a:t>Vtune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Lots of materials available</a:t>
            </a:r>
          </a:p>
          <a:p>
            <a:r>
              <a:rPr lang="en-US" dirty="0" smtClean="0"/>
              <a:t>Highly recommend Chandler’s </a:t>
            </a:r>
            <a:r>
              <a:rPr lang="en-US" dirty="0" err="1" smtClean="0"/>
              <a:t>Carruth</a:t>
            </a:r>
            <a:r>
              <a:rPr lang="en-US" dirty="0" smtClean="0"/>
              <a:t> talk @ </a:t>
            </a:r>
            <a:r>
              <a:rPr lang="en-US" dirty="0" err="1" smtClean="0"/>
              <a:t>CppCon</a:t>
            </a:r>
            <a:r>
              <a:rPr lang="en-US" dirty="0" smtClean="0"/>
              <a:t> 2015 “Tuning C++…”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1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342</Words>
  <Application>Microsoft Office PowerPoint</Application>
  <PresentationFormat>On-screen Show (4:3)</PresentationFormat>
  <Paragraphs>79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Benchmarking C++ Applications</vt:lpstr>
      <vt:lpstr>Background</vt:lpstr>
      <vt:lpstr>Games</vt:lpstr>
      <vt:lpstr>HFT</vt:lpstr>
      <vt:lpstr>How games do it</vt:lpstr>
      <vt:lpstr>How games do it: World of Tanks</vt:lpstr>
      <vt:lpstr>How games do it: World of Tanks</vt:lpstr>
      <vt:lpstr>HFT</vt:lpstr>
      <vt:lpstr>Overview</vt:lpstr>
      <vt:lpstr>Overview</vt:lpstr>
      <vt:lpstr>Low Latency Fizzbuzz </vt:lpstr>
      <vt:lpstr>Request processing</vt:lpstr>
      <vt:lpstr>Fizzbuzz </vt:lpstr>
      <vt:lpstr>Timing</vt:lpstr>
      <vt:lpstr>Timing</vt:lpstr>
      <vt:lpstr>Using Epoch</vt:lpstr>
      <vt:lpstr>Timings output</vt:lpstr>
      <vt:lpstr>Macro benchmark</vt:lpstr>
      <vt:lpstr>Quick feedback</vt:lpstr>
      <vt:lpstr>Jupiter notebook for in-depth analysis</vt:lpstr>
      <vt:lpstr>Jupiter notebook for in-depth analysis</vt:lpstr>
      <vt:lpstr>Jupiter notebook for in-depth analysis</vt:lpstr>
      <vt:lpstr>Jupiter notebook for in-depth analysis</vt:lpstr>
      <vt:lpstr>Jupiter notebook for in-depth analysis</vt:lpstr>
      <vt:lpstr>Jupiter notebook for in-depth analysis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C++ Applications</dc:title>
  <dc:creator>Phoenix</dc:creator>
  <cp:lastModifiedBy>Phoenix</cp:lastModifiedBy>
  <cp:revision>17</cp:revision>
  <dcterms:created xsi:type="dcterms:W3CDTF">2016-12-06T12:05:10Z</dcterms:created>
  <dcterms:modified xsi:type="dcterms:W3CDTF">2016-12-06T13:30:47Z</dcterms:modified>
</cp:coreProperties>
</file>