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84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46-9A91-4672-987B-CB4EFC76FF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E407-83FD-415B-A10E-102F8FF6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46-9A91-4672-987B-CB4EFC76FF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E407-83FD-415B-A10E-102F8FF6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5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46-9A91-4672-987B-CB4EFC76FF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E407-83FD-415B-A10E-102F8FF6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9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46-9A91-4672-987B-CB4EFC76FF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E407-83FD-415B-A10E-102F8FF6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46-9A91-4672-987B-CB4EFC76FF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E407-83FD-415B-A10E-102F8FF6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9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46-9A91-4672-987B-CB4EFC76FF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E407-83FD-415B-A10E-102F8FF6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46-9A91-4672-987B-CB4EFC76FF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E407-83FD-415B-A10E-102F8FF6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46-9A91-4672-987B-CB4EFC76FF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E407-83FD-415B-A10E-102F8FF6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46-9A91-4672-987B-CB4EFC76FF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E407-83FD-415B-A10E-102F8FF6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46-9A91-4672-987B-CB4EFC76FF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E407-83FD-415B-A10E-102F8FF6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E6746-9A91-4672-987B-CB4EFC76FF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E407-83FD-415B-A10E-102F8FF6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4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6746-9A91-4672-987B-CB4EFC76FF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E407-83FD-415B-A10E-102F8FF6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079270" y="82889"/>
            <a:ext cx="4449811" cy="738098"/>
            <a:chOff x="160421" y="176463"/>
            <a:chExt cx="4449811" cy="738098"/>
          </a:xfrm>
        </p:grpSpPr>
        <p:grpSp>
          <p:nvGrpSpPr>
            <p:cNvPr id="48" name="Group 47"/>
            <p:cNvGrpSpPr/>
            <p:nvPr/>
          </p:nvGrpSpPr>
          <p:grpSpPr>
            <a:xfrm>
              <a:off x="160421" y="512677"/>
              <a:ext cx="4449811" cy="401884"/>
              <a:chOff x="144379" y="232609"/>
              <a:chExt cx="7157229" cy="68981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44379" y="232612"/>
                <a:ext cx="1427748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 err="1" smtClean="0">
                    <a:solidFill>
                      <a:schemeClr val="tx1"/>
                    </a:solidFill>
                  </a:rPr>
                  <a:t>TradeID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572128" y="232611"/>
                <a:ext cx="1427749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Price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73859" y="232611"/>
                <a:ext cx="1427749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CCID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46110" y="232609"/>
                <a:ext cx="1427749" cy="689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BuyerID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99875" y="232612"/>
                <a:ext cx="1427748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SaleID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272716" y="176463"/>
              <a:ext cx="705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Trade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01588" y="954595"/>
            <a:ext cx="2796673" cy="770648"/>
            <a:chOff x="160421" y="143913"/>
            <a:chExt cx="2796673" cy="770648"/>
          </a:xfrm>
        </p:grpSpPr>
        <p:grpSp>
          <p:nvGrpSpPr>
            <p:cNvPr id="65" name="Group 64"/>
            <p:cNvGrpSpPr/>
            <p:nvPr/>
          </p:nvGrpSpPr>
          <p:grpSpPr>
            <a:xfrm>
              <a:off x="160421" y="512678"/>
              <a:ext cx="2796673" cy="401883"/>
              <a:chOff x="144379" y="232611"/>
              <a:chExt cx="4498265" cy="6898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44379" y="232612"/>
                <a:ext cx="1427748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 err="1" smtClean="0">
                    <a:solidFill>
                      <a:schemeClr val="tx1"/>
                    </a:solidFill>
                  </a:rPr>
                  <a:t>CardID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72127" y="232611"/>
                <a:ext cx="1642770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CardName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214896" y="232612"/>
                <a:ext cx="1427748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Set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272716" y="143913"/>
              <a:ext cx="617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Card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699566" y="3053146"/>
            <a:ext cx="4705683" cy="770648"/>
            <a:chOff x="160421" y="143913"/>
            <a:chExt cx="4705683" cy="770648"/>
          </a:xfrm>
        </p:grpSpPr>
        <p:grpSp>
          <p:nvGrpSpPr>
            <p:cNvPr id="74" name="Group 73"/>
            <p:cNvGrpSpPr/>
            <p:nvPr/>
          </p:nvGrpSpPr>
          <p:grpSpPr>
            <a:xfrm>
              <a:off x="160421" y="512677"/>
              <a:ext cx="4705683" cy="401884"/>
              <a:chOff x="144379" y="232609"/>
              <a:chExt cx="7568782" cy="68981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44379" y="232612"/>
                <a:ext cx="1427748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 err="1" smtClean="0">
                    <a:solidFill>
                      <a:schemeClr val="tx1"/>
                    </a:solidFill>
                  </a:rPr>
                  <a:t>UserID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572127" y="232611"/>
                <a:ext cx="1642770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FName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285412" y="232609"/>
                <a:ext cx="1427749" cy="689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JoinDate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214896" y="232612"/>
                <a:ext cx="1427748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LName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642644" y="232611"/>
                <a:ext cx="1642770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Email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272716" y="143913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58117" y="2282499"/>
            <a:ext cx="3818020" cy="770648"/>
            <a:chOff x="160421" y="143913"/>
            <a:chExt cx="3818020" cy="770648"/>
          </a:xfrm>
        </p:grpSpPr>
        <p:grpSp>
          <p:nvGrpSpPr>
            <p:cNvPr id="102" name="Group 101"/>
            <p:cNvGrpSpPr/>
            <p:nvPr/>
          </p:nvGrpSpPr>
          <p:grpSpPr>
            <a:xfrm>
              <a:off x="160421" y="512678"/>
              <a:ext cx="3818020" cy="401883"/>
              <a:chOff x="144379" y="232611"/>
              <a:chExt cx="6141035" cy="68981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144379" y="232612"/>
                <a:ext cx="1427748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 err="1" smtClean="0">
                    <a:solidFill>
                      <a:schemeClr val="tx1"/>
                    </a:solidFill>
                  </a:rPr>
                  <a:t>WatchID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572127" y="232611"/>
                <a:ext cx="1642770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price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214896" y="232612"/>
                <a:ext cx="1427748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UserID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642644" y="232611"/>
                <a:ext cx="1642770" cy="6898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CardID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272716" y="143913"/>
              <a:ext cx="1151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Watch List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11748" y="50340"/>
            <a:ext cx="2926395" cy="738096"/>
            <a:chOff x="160421" y="143913"/>
            <a:chExt cx="2926395" cy="738096"/>
          </a:xfrm>
        </p:grpSpPr>
        <p:grpSp>
          <p:nvGrpSpPr>
            <p:cNvPr id="116" name="Group 115"/>
            <p:cNvGrpSpPr/>
            <p:nvPr/>
          </p:nvGrpSpPr>
          <p:grpSpPr>
            <a:xfrm>
              <a:off x="160421" y="512676"/>
              <a:ext cx="2926395" cy="369333"/>
              <a:chOff x="144379" y="232608"/>
              <a:chExt cx="4706915" cy="633941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44379" y="232611"/>
                <a:ext cx="1427748" cy="633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 err="1" smtClean="0">
                    <a:solidFill>
                      <a:schemeClr val="tx1"/>
                    </a:solidFill>
                  </a:rPr>
                  <a:t>CardID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572127" y="232611"/>
                <a:ext cx="1846701" cy="6339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u="sng" dirty="0" err="1" smtClean="0">
                    <a:solidFill>
                      <a:schemeClr val="tx1"/>
                    </a:solidFill>
                  </a:rPr>
                  <a:t>UpdateTime</a:t>
                </a:r>
                <a:endParaRPr lang="en-US" sz="1400" u="sn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423546" y="232608"/>
                <a:ext cx="1427748" cy="6339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Price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272716" y="143913"/>
              <a:ext cx="851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History</a:t>
              </a:r>
              <a:endParaRPr lang="en-US" dirty="0"/>
            </a:p>
          </p:txBody>
        </p:sp>
      </p:grpSp>
      <p:cxnSp>
        <p:nvCxnSpPr>
          <p:cNvPr id="130" name="Straight Arrow Connector 129"/>
          <p:cNvCxnSpPr>
            <a:stCxn id="90" idx="0"/>
            <a:endCxn id="76" idx="2"/>
          </p:cNvCxnSpPr>
          <p:nvPr/>
        </p:nvCxnSpPr>
        <p:spPr>
          <a:xfrm flipH="1" flipV="1">
            <a:off x="6143398" y="3823794"/>
            <a:ext cx="3654774" cy="2485298"/>
          </a:xfrm>
          <a:prstGeom prst="straightConnector1">
            <a:avLst/>
          </a:prstGeom>
          <a:ln w="63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" idx="2"/>
            <a:endCxn id="76" idx="0"/>
          </p:cNvCxnSpPr>
          <p:nvPr/>
        </p:nvCxnSpPr>
        <p:spPr>
          <a:xfrm flipH="1">
            <a:off x="6143398" y="820986"/>
            <a:ext cx="2054187" cy="2600926"/>
          </a:xfrm>
          <a:prstGeom prst="straightConnector1">
            <a:avLst/>
          </a:prstGeom>
          <a:ln w="63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4084509" y="5940327"/>
            <a:ext cx="8107491" cy="770648"/>
            <a:chOff x="347576" y="5717042"/>
            <a:chExt cx="8107491" cy="770648"/>
          </a:xfrm>
        </p:grpSpPr>
        <p:grpSp>
          <p:nvGrpSpPr>
            <p:cNvPr id="122" name="Group 121"/>
            <p:cNvGrpSpPr/>
            <p:nvPr/>
          </p:nvGrpSpPr>
          <p:grpSpPr>
            <a:xfrm>
              <a:off x="347576" y="5717042"/>
              <a:ext cx="7111999" cy="770648"/>
              <a:chOff x="272715" y="3808031"/>
              <a:chExt cx="7111999" cy="770648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72715" y="3808031"/>
                <a:ext cx="5202990" cy="770648"/>
                <a:chOff x="3" y="143913"/>
                <a:chExt cx="5202990" cy="770648"/>
              </a:xfrm>
            </p:grpSpPr>
            <p:grpSp>
              <p:nvGrpSpPr>
                <p:cNvPr id="82" name="Group 81"/>
                <p:cNvGrpSpPr/>
                <p:nvPr/>
              </p:nvGrpSpPr>
              <p:grpSpPr>
                <a:xfrm>
                  <a:off x="3" y="512677"/>
                  <a:ext cx="5202990" cy="401884"/>
                  <a:chOff x="-113643" y="232609"/>
                  <a:chExt cx="8368668" cy="689814"/>
                </a:xfrm>
              </p:grpSpPr>
              <p:sp>
                <p:nvSpPr>
                  <p:cNvPr id="84" name="Rectangle 83"/>
                  <p:cNvSpPr/>
                  <p:nvPr/>
                </p:nvSpPr>
                <p:spPr>
                  <a:xfrm>
                    <a:off x="-113643" y="232609"/>
                    <a:ext cx="1685771" cy="68981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u="sng" dirty="0" err="1" smtClean="0">
                        <a:solidFill>
                          <a:schemeClr val="tx1"/>
                        </a:solidFill>
                      </a:rPr>
                      <a:t>AddressID</a:t>
                    </a:r>
                    <a:endParaRPr lang="en-US" sz="14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5" name="Rectangle 84"/>
                  <p:cNvSpPr/>
                  <p:nvPr/>
                </p:nvSpPr>
                <p:spPr>
                  <a:xfrm>
                    <a:off x="1572126" y="232611"/>
                    <a:ext cx="2184633" cy="6898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 smtClean="0">
                        <a:solidFill>
                          <a:schemeClr val="tx1"/>
                        </a:solidFill>
                      </a:rPr>
                      <a:t>StreetAddress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6827276" y="232609"/>
                    <a:ext cx="1427749" cy="6898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sz="1400" dirty="0" err="1" smtClean="0">
                        <a:solidFill>
                          <a:schemeClr val="tx1"/>
                        </a:solidFill>
                      </a:rPr>
                      <a:t>Zipcode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Rectangle 86"/>
                  <p:cNvSpPr/>
                  <p:nvPr/>
                </p:nvSpPr>
                <p:spPr>
                  <a:xfrm>
                    <a:off x="3756760" y="232612"/>
                    <a:ext cx="1427748" cy="6898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State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184508" y="232611"/>
                    <a:ext cx="1642770" cy="6898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Country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3" name="TextBox 82"/>
                <p:cNvSpPr txBox="1"/>
                <p:nvPr/>
              </p:nvSpPr>
              <p:spPr>
                <a:xfrm>
                  <a:off x="272716" y="143913"/>
                  <a:ext cx="933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Address</a:t>
                  </a:r>
                  <a:endParaRPr lang="en-US" dirty="0"/>
                </a:p>
              </p:txBody>
            </p:sp>
          </p:grpSp>
          <p:sp>
            <p:nvSpPr>
              <p:cNvPr id="89" name="Rectangle 88"/>
              <p:cNvSpPr/>
              <p:nvPr/>
            </p:nvSpPr>
            <p:spPr>
              <a:xfrm>
                <a:off x="6497050" y="4176795"/>
                <a:ext cx="887664" cy="4018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 Type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475704" y="4176796"/>
                <a:ext cx="1021347" cy="4018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Owner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0" name="Rectangle 139"/>
            <p:cNvSpPr/>
            <p:nvPr/>
          </p:nvSpPr>
          <p:spPr>
            <a:xfrm>
              <a:off x="7467598" y="6085805"/>
              <a:ext cx="987469" cy="4018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NickName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2" name="Straight Arrow Connector 141"/>
          <p:cNvCxnSpPr>
            <a:stCxn id="106" idx="2"/>
            <a:endCxn id="76" idx="1"/>
          </p:cNvCxnSpPr>
          <p:nvPr/>
        </p:nvCxnSpPr>
        <p:spPr>
          <a:xfrm>
            <a:off x="2710959" y="3053147"/>
            <a:ext cx="2988607" cy="569706"/>
          </a:xfrm>
          <a:prstGeom prst="straightConnector1">
            <a:avLst/>
          </a:prstGeom>
          <a:ln w="63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13" idx="0"/>
            <a:endCxn id="76" idx="1"/>
          </p:cNvCxnSpPr>
          <p:nvPr/>
        </p:nvCxnSpPr>
        <p:spPr>
          <a:xfrm flipV="1">
            <a:off x="2451585" y="3622853"/>
            <a:ext cx="3247981" cy="343865"/>
          </a:xfrm>
          <a:prstGeom prst="straightConnector1">
            <a:avLst/>
          </a:prstGeom>
          <a:ln w="63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99" idx="0"/>
            <a:endCxn id="76" idx="2"/>
          </p:cNvCxnSpPr>
          <p:nvPr/>
        </p:nvCxnSpPr>
        <p:spPr>
          <a:xfrm flipV="1">
            <a:off x="5648050" y="3823794"/>
            <a:ext cx="495348" cy="1314111"/>
          </a:xfrm>
          <a:prstGeom prst="straightConnector1">
            <a:avLst/>
          </a:prstGeom>
          <a:ln w="63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62577" y="4769141"/>
            <a:ext cx="7807714" cy="770648"/>
            <a:chOff x="4043965" y="4179245"/>
            <a:chExt cx="7807714" cy="770648"/>
          </a:xfrm>
        </p:grpSpPr>
        <p:grpSp>
          <p:nvGrpSpPr>
            <p:cNvPr id="123" name="Group 122"/>
            <p:cNvGrpSpPr/>
            <p:nvPr/>
          </p:nvGrpSpPr>
          <p:grpSpPr>
            <a:xfrm>
              <a:off x="4043965" y="4179245"/>
              <a:ext cx="6916969" cy="770648"/>
              <a:chOff x="927622" y="5370947"/>
              <a:chExt cx="6916969" cy="77064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927622" y="5370947"/>
                <a:ext cx="5141642" cy="770648"/>
                <a:chOff x="160421" y="143913"/>
                <a:chExt cx="5141642" cy="770648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160421" y="512677"/>
                  <a:ext cx="5141642" cy="401884"/>
                  <a:chOff x="144379" y="232609"/>
                  <a:chExt cx="8269993" cy="689814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144379" y="232612"/>
                    <a:ext cx="1427748" cy="6898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u="sng" dirty="0" smtClean="0">
                        <a:solidFill>
                          <a:schemeClr val="tx1"/>
                        </a:solidFill>
                      </a:rPr>
                      <a:t>CCID</a:t>
                    </a:r>
                    <a:endParaRPr lang="en-US" sz="1400" u="sng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>
                    <a:off x="1572127" y="232609"/>
                    <a:ext cx="1849193" cy="6898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 smtClean="0">
                        <a:solidFill>
                          <a:schemeClr val="tx1"/>
                        </a:solidFill>
                      </a:rPr>
                      <a:t>SecurityCode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>
                    <a:off x="6986623" y="232609"/>
                    <a:ext cx="1427749" cy="6898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sz="1400" dirty="0" err="1" smtClean="0">
                        <a:solidFill>
                          <a:schemeClr val="tx1"/>
                        </a:solidFill>
                      </a:rPr>
                      <a:t>ExpDate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Rectangle 96"/>
                  <p:cNvSpPr/>
                  <p:nvPr/>
                </p:nvSpPr>
                <p:spPr>
                  <a:xfrm>
                    <a:off x="3429920" y="232612"/>
                    <a:ext cx="1427748" cy="6898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 smtClean="0">
                        <a:solidFill>
                          <a:schemeClr val="tx1"/>
                        </a:solidFill>
                      </a:rPr>
                      <a:t>CCNum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4857667" y="232611"/>
                    <a:ext cx="2128956" cy="6898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 smtClean="0">
                        <a:solidFill>
                          <a:schemeClr val="tx1"/>
                        </a:solidFill>
                      </a:rPr>
                      <a:t>NameOnCard</a:t>
                    </a:r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3" name="TextBox 92"/>
                <p:cNvSpPr txBox="1"/>
                <p:nvPr/>
              </p:nvSpPr>
              <p:spPr>
                <a:xfrm>
                  <a:off x="272716" y="143913"/>
                  <a:ext cx="12380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Credit Card</a:t>
                  </a:r>
                  <a:endParaRPr lang="en-US" dirty="0"/>
                </a:p>
              </p:txBody>
            </p:sp>
          </p:grpSp>
          <p:sp>
            <p:nvSpPr>
              <p:cNvPr id="99" name="Rectangle 98"/>
              <p:cNvSpPr/>
              <p:nvPr/>
            </p:nvSpPr>
            <p:spPr>
              <a:xfrm>
                <a:off x="6069263" y="5739711"/>
                <a:ext cx="887664" cy="4018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Owner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956927" y="5739711"/>
                <a:ext cx="887664" cy="4018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CCName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>
              <a:off x="10964015" y="4548008"/>
              <a:ext cx="887664" cy="401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Address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9" name="Straight Arrow Connector 158"/>
          <p:cNvCxnSpPr>
            <a:stCxn id="84" idx="0"/>
            <a:endCxn id="155" idx="2"/>
          </p:cNvCxnSpPr>
          <p:nvPr/>
        </p:nvCxnSpPr>
        <p:spPr>
          <a:xfrm flipV="1">
            <a:off x="4608550" y="5539789"/>
            <a:ext cx="2817909" cy="769302"/>
          </a:xfrm>
          <a:prstGeom prst="straightConnector1">
            <a:avLst/>
          </a:prstGeom>
          <a:ln w="63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18" idx="2"/>
            <a:endCxn id="67" idx="1"/>
          </p:cNvCxnSpPr>
          <p:nvPr/>
        </p:nvCxnSpPr>
        <p:spPr>
          <a:xfrm flipH="1">
            <a:off x="701588" y="788436"/>
            <a:ext cx="153992" cy="735866"/>
          </a:xfrm>
          <a:prstGeom prst="straightConnector1">
            <a:avLst/>
          </a:prstGeom>
          <a:ln w="63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7" idx="0"/>
            <a:endCxn id="67" idx="2"/>
          </p:cNvCxnSpPr>
          <p:nvPr/>
        </p:nvCxnSpPr>
        <p:spPr>
          <a:xfrm flipH="1" flipV="1">
            <a:off x="1145420" y="1725243"/>
            <a:ext cx="2520044" cy="926021"/>
          </a:xfrm>
          <a:prstGeom prst="straightConnector1">
            <a:avLst/>
          </a:prstGeom>
          <a:ln w="63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14" idx="0"/>
            <a:endCxn id="67" idx="2"/>
          </p:cNvCxnSpPr>
          <p:nvPr/>
        </p:nvCxnSpPr>
        <p:spPr>
          <a:xfrm flipH="1" flipV="1">
            <a:off x="1145420" y="1725243"/>
            <a:ext cx="2260670" cy="2241474"/>
          </a:xfrm>
          <a:prstGeom prst="straightConnector1">
            <a:avLst/>
          </a:prstGeom>
          <a:ln w="63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" idx="2"/>
            <a:endCxn id="111" idx="0"/>
          </p:cNvCxnSpPr>
          <p:nvPr/>
        </p:nvCxnSpPr>
        <p:spPr>
          <a:xfrm flipH="1">
            <a:off x="542575" y="820987"/>
            <a:ext cx="6755853" cy="3145731"/>
          </a:xfrm>
          <a:prstGeom prst="straightConnector1">
            <a:avLst/>
          </a:prstGeom>
          <a:ln w="63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2" idx="2"/>
          </p:cNvCxnSpPr>
          <p:nvPr/>
        </p:nvCxnSpPr>
        <p:spPr>
          <a:xfrm>
            <a:off x="9085249" y="820986"/>
            <a:ext cx="2221970" cy="4907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1375110" y="5744366"/>
            <a:ext cx="9957910" cy="180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endCxn id="94" idx="2"/>
          </p:cNvCxnSpPr>
          <p:nvPr/>
        </p:nvCxnSpPr>
        <p:spPr>
          <a:xfrm flipH="1" flipV="1">
            <a:off x="506409" y="5539789"/>
            <a:ext cx="868701" cy="396901"/>
          </a:xfrm>
          <a:prstGeom prst="straightConnector1">
            <a:avLst/>
          </a:prstGeom>
          <a:ln w="63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98743" y="3597952"/>
            <a:ext cx="4842195" cy="770648"/>
            <a:chOff x="98743" y="3597952"/>
            <a:chExt cx="4842195" cy="770648"/>
          </a:xfrm>
        </p:grpSpPr>
        <p:grpSp>
          <p:nvGrpSpPr>
            <p:cNvPr id="108" name="Group 107"/>
            <p:cNvGrpSpPr/>
            <p:nvPr/>
          </p:nvGrpSpPr>
          <p:grpSpPr>
            <a:xfrm>
              <a:off x="98743" y="3597952"/>
              <a:ext cx="3818020" cy="770648"/>
              <a:chOff x="160421" y="143913"/>
              <a:chExt cx="3818020" cy="770648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60421" y="512678"/>
                <a:ext cx="3818020" cy="401883"/>
                <a:chOff x="144379" y="232611"/>
                <a:chExt cx="6141035" cy="689812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144379" y="232612"/>
                  <a:ext cx="1427748" cy="6898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u="sng" dirty="0" err="1" smtClean="0">
                      <a:solidFill>
                        <a:schemeClr val="tx1"/>
                      </a:solidFill>
                    </a:rPr>
                    <a:t>SaleID</a:t>
                  </a:r>
                  <a:endParaRPr lang="en-US" sz="1400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1572127" y="232611"/>
                  <a:ext cx="1642770" cy="6898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>
                      <a:solidFill>
                        <a:schemeClr val="tx1"/>
                      </a:solidFill>
                    </a:rPr>
                    <a:t>Price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214896" y="232612"/>
                  <a:ext cx="1427748" cy="6898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chemeClr val="tx1"/>
                      </a:solidFill>
                    </a:rPr>
                    <a:t>OwnerID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642644" y="232611"/>
                  <a:ext cx="1642770" cy="6898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>
                      <a:solidFill>
                        <a:schemeClr val="tx1"/>
                      </a:solidFill>
                    </a:rPr>
                    <a:t>CardID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TextBox 109"/>
              <p:cNvSpPr txBox="1"/>
              <p:nvPr/>
            </p:nvSpPr>
            <p:spPr>
              <a:xfrm>
                <a:off x="272716" y="143913"/>
                <a:ext cx="999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Sale_List</a:t>
                </a:r>
                <a:endParaRPr lang="en-US" dirty="0"/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3919591" y="3966435"/>
              <a:ext cx="1021347" cy="401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Condition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98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55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Bowmaster</dc:creator>
  <cp:lastModifiedBy>Brian Bowmaster</cp:lastModifiedBy>
  <cp:revision>10</cp:revision>
  <dcterms:created xsi:type="dcterms:W3CDTF">2015-01-16T23:47:59Z</dcterms:created>
  <dcterms:modified xsi:type="dcterms:W3CDTF">2015-01-21T23:39:21Z</dcterms:modified>
</cp:coreProperties>
</file>