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8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10/9/2012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>
                <a:latin typeface="Snap ITC" panose="04040A07060A02020202" pitchFamily="82" charset="0"/>
                <a:cs typeface="Gisha" panose="020B0502040204020203" pitchFamily="34" charset="-79"/>
              </a:rPr>
              <a:t>Egg catching</a:t>
            </a:r>
            <a:endParaRPr lang="en-GB" sz="6000" dirty="0">
              <a:latin typeface="Snap ITC" panose="04040A07060A02020202" pitchFamily="82" charset="0"/>
              <a:cs typeface="Gisha" panose="020B05020402040202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</a:t>
            </a:r>
          </a:p>
          <a:p>
            <a:r>
              <a:rPr lang="en-GB" dirty="0" smtClean="0"/>
              <a:t>Sam and Richard </a:t>
            </a:r>
            <a:r>
              <a:rPr lang="en-GB" dirty="0" err="1" smtClean="0"/>
              <a:t>bown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664" y="1095632"/>
            <a:ext cx="5717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Who is our character ?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Chicken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Woman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Kid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Baby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Cow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Pig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Kangaroo</a:t>
            </a:r>
          </a:p>
          <a:p>
            <a:endParaRPr lang="en-GB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6237" y="1919416"/>
            <a:ext cx="7051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Berlin Sans FB Demi" panose="020E0802020502020306" pitchFamily="34" charset="0"/>
            </a:endParaRPr>
          </a:p>
          <a:p>
            <a:endParaRPr lang="en-GB" dirty="0">
              <a:latin typeface="Berlin Sans FB Demi" panose="020E0802020502020306" pitchFamily="34" charset="0"/>
            </a:endParaRPr>
          </a:p>
          <a:p>
            <a:endParaRPr lang="en-GB" dirty="0"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What is our character doing?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Running &amp; Jumping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Flying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Berlin Sans FB Demi" panose="020E0802020502020306" pitchFamily="34" charset="0"/>
              </a:rPr>
              <a:t>Chasing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>
                <a:latin typeface="Berlin Sans FB Demi" panose="020E0802020502020306" pitchFamily="34" charset="0"/>
              </a:rPr>
              <a:t>Digging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Berlin Sans FB Demi" panose="020E0802020502020306" pitchFamily="34" charset="0"/>
            </a:endParaRPr>
          </a:p>
          <a:p>
            <a:endParaRPr lang="en-GB" dirty="0" smtClean="0">
              <a:latin typeface="Berlin Sans FB Demi" panose="020E0802020502020306" pitchFamily="34" charset="0"/>
            </a:endParaRP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32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Berlin Sans FB Demi</vt:lpstr>
      <vt:lpstr>Century Gothic</vt:lpstr>
      <vt:lpstr>Gisha</vt:lpstr>
      <vt:lpstr>Snap ITC</vt:lpstr>
      <vt:lpstr>Wingdings 3</vt:lpstr>
      <vt:lpstr>Ion</vt:lpstr>
      <vt:lpstr>Egg catching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 catching</dc:title>
  <dc:creator>Richard</dc:creator>
  <cp:lastModifiedBy>Richard</cp:lastModifiedBy>
  <cp:revision>3</cp:revision>
  <dcterms:created xsi:type="dcterms:W3CDTF">2012-10-09T16:49:27Z</dcterms:created>
  <dcterms:modified xsi:type="dcterms:W3CDTF">2012-10-09T17:10:47Z</dcterms:modified>
</cp:coreProperties>
</file>