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C44CDC5-AD43-474B-BEDA-A43A61C71DAB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49162FD-DF86-42B6-9CCA-B64AD2168D5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Creational patterns</a:t>
            </a:r>
          </a:p>
          <a:p>
            <a:endParaRPr lang="en-US" dirty="0" smtClean="0"/>
          </a:p>
          <a:p>
            <a:r>
              <a:rPr lang="en-US" dirty="0" smtClean="0"/>
              <a:t>Each generator pattern has a Client, Product, and Generator.</a:t>
            </a:r>
          </a:p>
          <a:p>
            <a:endParaRPr lang="en-US" dirty="0" smtClean="0"/>
          </a:p>
          <a:p>
            <a:r>
              <a:rPr lang="en-US" dirty="0" smtClean="0"/>
              <a:t>The Generator needs at least one operation that creates and returns the product. This is generally called a Factory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4582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“Define an interface for creating an object, but let the subclasses decide which class to instantiate. The Factory method lets a class defer instantiation to subclasses.”</a:t>
            </a:r>
            <a:endParaRPr lang="en-US" dirty="0"/>
          </a:p>
        </p:txBody>
      </p:sp>
      <p:pic>
        <p:nvPicPr>
          <p:cNvPr id="6" name="Picture 5" descr="FactoryMethodBehavi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6142705" cy="25146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114800" cy="4526280"/>
          </a:xfrm>
        </p:spPr>
        <p:txBody>
          <a:bodyPr/>
          <a:lstStyle/>
          <a:p>
            <a:r>
              <a:rPr lang="en-US" dirty="0" smtClean="0"/>
              <a:t>Applies interfaces to generalize the Product and Generator classes.</a:t>
            </a:r>
          </a:p>
          <a:p>
            <a:endParaRPr lang="en-US" dirty="0" smtClean="0"/>
          </a:p>
          <a:p>
            <a:r>
              <a:rPr lang="en-US" dirty="0" smtClean="0"/>
              <a:t>Lowers the coupling between Client and Product.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actoryMethodStaticStru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600200"/>
            <a:ext cx="3955977" cy="404741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Implementation with Pizza</a:t>
            </a:r>
            <a:endParaRPr lang="en-US" dirty="0"/>
          </a:p>
        </p:txBody>
      </p:sp>
      <p:pic>
        <p:nvPicPr>
          <p:cNvPr id="4" name="Content Placeholder 3" descr="MMpizz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5690937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osmicKarm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438400"/>
            <a:ext cx="5677647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MightyMea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3733800"/>
            <a:ext cx="5638800" cy="117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Phil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4953000"/>
            <a:ext cx="56388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mmp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3200" y="2971800"/>
            <a:ext cx="2095500" cy="1676400"/>
          </a:xfrm>
          <a:prstGeom prst="rect">
            <a:avLst/>
          </a:prstGeom>
        </p:spPr>
      </p:pic>
      <p:pic>
        <p:nvPicPr>
          <p:cNvPr id="10" name="Picture 9" descr="mmp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3200" y="1524000"/>
            <a:ext cx="2133600" cy="1404620"/>
          </a:xfrm>
          <a:prstGeom prst="rect">
            <a:avLst/>
          </a:prstGeom>
        </p:spPr>
      </p:pic>
      <p:pic>
        <p:nvPicPr>
          <p:cNvPr id="11" name="Picture 10" descr="mmp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53200" y="4724400"/>
            <a:ext cx="2133600" cy="163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Implementation with Pizza</a:t>
            </a:r>
            <a:endParaRPr lang="en-US" dirty="0"/>
          </a:p>
        </p:txBody>
      </p:sp>
      <p:pic>
        <p:nvPicPr>
          <p:cNvPr id="4" name="Content Placeholder 3" descr="PizzaKitch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3820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Implementation with Pizza</a:t>
            </a:r>
            <a:endParaRPr lang="en-US" dirty="0"/>
          </a:p>
        </p:txBody>
      </p:sp>
      <p:pic>
        <p:nvPicPr>
          <p:cNvPr id="4" name="Content Placeholder 3" descr="MMCustom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6106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52600" y="4191000"/>
            <a:ext cx="3429000" cy="1200329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CosmicKarma costs $10.0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MightyMeaty costs $10.5</a:t>
            </a:r>
          </a:p>
          <a:p>
            <a:r>
              <a:rPr lang="en-US" dirty="0">
                <a:solidFill>
                  <a:schemeClr val="bg1"/>
                </a:solidFill>
              </a:rPr>
              <a:t>The Philosopher costs $12.0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from this code: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191000" cy="4526280"/>
          </a:xfrm>
        </p:spPr>
        <p:txBody>
          <a:bodyPr/>
          <a:lstStyle/>
          <a:p>
            <a:r>
              <a:rPr lang="en-US" dirty="0" smtClean="0"/>
              <a:t>A designer could remove the abstract Factory or Product interface.</a:t>
            </a:r>
          </a:p>
          <a:p>
            <a:endParaRPr lang="en-US" dirty="0" smtClean="0"/>
          </a:p>
          <a:p>
            <a:r>
              <a:rPr lang="en-US" dirty="0" smtClean="0"/>
              <a:t>This simplifies the design, but limits aspects of pattern functionality.</a:t>
            </a:r>
            <a:endParaRPr lang="en-US" dirty="0"/>
          </a:p>
        </p:txBody>
      </p:sp>
      <p:pic>
        <p:nvPicPr>
          <p:cNvPr id="5" name="Picture 4" descr="FactoryMethodStaticStru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524000"/>
            <a:ext cx="3955977" cy="404741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508</TotalTime>
  <Words>154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Factory Method Pattern</vt:lpstr>
      <vt:lpstr>Generator Category</vt:lpstr>
      <vt:lpstr>Factory Method Pattern</vt:lpstr>
      <vt:lpstr>Factory Method Pattern</vt:lpstr>
      <vt:lpstr>An Implementation with Pizza</vt:lpstr>
      <vt:lpstr>An Implementation with Pizza</vt:lpstr>
      <vt:lpstr>An Implementation with Pizza</vt:lpstr>
      <vt:lpstr>Variations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Cecil's</dc:creator>
  <cp:lastModifiedBy>Cecil's</cp:lastModifiedBy>
  <cp:revision>13</cp:revision>
  <dcterms:created xsi:type="dcterms:W3CDTF">2010-04-11T19:55:39Z</dcterms:created>
  <dcterms:modified xsi:type="dcterms:W3CDTF">2010-04-12T04:23:53Z</dcterms:modified>
</cp:coreProperties>
</file>