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9E85EE7-2FBB-426D-BDD0-A8C1A778DD6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08FCEB4-904A-46FE-BD00-934435A71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6480048" cy="230124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Foundation Class: Iterator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6480048" cy="1752600"/>
          </a:xfrm>
        </p:spPr>
        <p:txBody>
          <a:bodyPr/>
          <a:lstStyle/>
          <a:p>
            <a:r>
              <a:rPr lang="en-US" dirty="0" smtClean="0"/>
              <a:t>by Brandon </a:t>
            </a:r>
            <a:r>
              <a:rPr lang="en-US" dirty="0"/>
              <a:t>S</a:t>
            </a:r>
            <a:r>
              <a:rPr lang="en-US" dirty="0" smtClean="0"/>
              <a:t>heppard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of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Sequentially move through a  collection</a:t>
            </a:r>
          </a:p>
          <a:p>
            <a:r>
              <a:rPr lang="en-US" dirty="0" smtClean="0"/>
              <a:t>Can be very convenient</a:t>
            </a:r>
          </a:p>
          <a:p>
            <a:r>
              <a:rPr lang="en-US" dirty="0" smtClean="0"/>
              <a:t>Phonebook example:</a:t>
            </a:r>
          </a:p>
          <a:p>
            <a:pPr lvl="1"/>
            <a:r>
              <a:rPr lang="en-US" sz="2000" dirty="0" smtClean="0"/>
              <a:t>Phone number listings stored in a Linked List</a:t>
            </a:r>
          </a:p>
          <a:p>
            <a:pPr lvl="1"/>
            <a:r>
              <a:rPr lang="en-US" sz="2000" dirty="0" smtClean="0"/>
              <a:t>Need to update area codes</a:t>
            </a:r>
          </a:p>
          <a:p>
            <a:pPr lvl="1"/>
            <a:r>
              <a:rPr lang="en-US" sz="2000" dirty="0" smtClean="0"/>
              <a:t>No iterator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1 + 2 + 3 + … + n = n (n + 1) / 2 which is O( n²)</a:t>
            </a:r>
          </a:p>
          <a:p>
            <a:pPr lvl="1"/>
            <a:r>
              <a:rPr lang="en-US" sz="2000" dirty="0" smtClean="0"/>
              <a:t>Iterator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1 + 1 + 1 + … + 1 = n which is O(n)</a:t>
            </a:r>
          </a:p>
          <a:p>
            <a:r>
              <a:rPr lang="en-US" dirty="0" smtClean="0"/>
              <a:t>Efficiency increased by n times!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43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Iterator is useful and used a lot</a:t>
            </a:r>
          </a:p>
          <a:p>
            <a:r>
              <a:rPr lang="en-US" dirty="0" smtClean="0"/>
              <a:t>Interface facilitates reuse</a:t>
            </a:r>
          </a:p>
          <a:p>
            <a:r>
              <a:rPr lang="en-US" dirty="0" smtClean="0"/>
              <a:t>Creates a contract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implementation examples…</a:t>
            </a:r>
          </a:p>
        </p:txBody>
      </p:sp>
      <p:pic>
        <p:nvPicPr>
          <p:cNvPr id="6" name="Picture 5" descr="Interface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429000"/>
            <a:ext cx="552225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Inner Class Example</a:t>
            </a:r>
            <a:endParaRPr lang="en-US" dirty="0"/>
          </a:p>
        </p:txBody>
      </p:sp>
      <p:pic>
        <p:nvPicPr>
          <p:cNvPr id="9" name="Content Placeholder 8" descr="SLLInternalBottom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63474" y="1600200"/>
            <a:ext cx="3065051" cy="4525963"/>
          </a:xfrm>
        </p:spPr>
      </p:pic>
      <p:pic>
        <p:nvPicPr>
          <p:cNvPr id="8" name="Content Placeholder 7" descr="SLLInternalTop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778325" y="1600200"/>
            <a:ext cx="30153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External Class Example</a:t>
            </a:r>
            <a:endParaRPr lang="en-US" dirty="0"/>
          </a:p>
        </p:txBody>
      </p:sp>
      <p:pic>
        <p:nvPicPr>
          <p:cNvPr id="7" name="Content Placeholder 6" descr="externalIterator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86200" y="3124200"/>
            <a:ext cx="3124200" cy="3505201"/>
          </a:xfrm>
        </p:spPr>
      </p:pic>
      <p:pic>
        <p:nvPicPr>
          <p:cNvPr id="8" name="Content Placeholder 7" descr="SLLExternalTop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04800" y="914400"/>
            <a:ext cx="3429000" cy="5718327"/>
          </a:xfrm>
        </p:spPr>
      </p:pic>
      <p:pic>
        <p:nvPicPr>
          <p:cNvPr id="9" name="Picture 8" descr="Bott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914400"/>
            <a:ext cx="4953000" cy="195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480048" cy="230124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The END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463</TotalTime>
  <Words>64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Foundation Class: Iterator</vt:lpstr>
      <vt:lpstr>Use of Iterator</vt:lpstr>
      <vt:lpstr>Iterator Interface</vt:lpstr>
      <vt:lpstr>Inner Class Example</vt:lpstr>
      <vt:lpstr>External Class Example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Class: Iterator</dc:title>
  <dc:creator>User</dc:creator>
  <cp:lastModifiedBy>User</cp:lastModifiedBy>
  <cp:revision>39</cp:revision>
  <dcterms:created xsi:type="dcterms:W3CDTF">2010-04-11T20:00:03Z</dcterms:created>
  <dcterms:modified xsi:type="dcterms:W3CDTF">2010-04-12T15:48:51Z</dcterms:modified>
</cp:coreProperties>
</file>