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BD84-F036-41C9-A3C0-F9F8BDD54004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A539-477F-4491-996C-C28326E05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BD84-F036-41C9-A3C0-F9F8BDD54004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A539-477F-4491-996C-C28326E05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BD84-F036-41C9-A3C0-F9F8BDD54004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A539-477F-4491-996C-C28326E05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BD84-F036-41C9-A3C0-F9F8BDD54004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A539-477F-4491-996C-C28326E05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BD84-F036-41C9-A3C0-F9F8BDD54004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A539-477F-4491-996C-C28326E05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BD84-F036-41C9-A3C0-F9F8BDD54004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A539-477F-4491-996C-C28326E05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BD84-F036-41C9-A3C0-F9F8BDD54004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A539-477F-4491-996C-C28326E05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BD84-F036-41C9-A3C0-F9F8BDD54004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A539-477F-4491-996C-C28326E05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BD84-F036-41C9-A3C0-F9F8BDD54004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A539-477F-4491-996C-C28326E05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BD84-F036-41C9-A3C0-F9F8BDD54004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A539-477F-4491-996C-C28326E05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BD84-F036-41C9-A3C0-F9F8BDD54004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A539-477F-4491-996C-C28326E05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DBD84-F036-41C9-A3C0-F9F8BDD54004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A539-477F-4491-996C-C28326E05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err="1" smtClean="0"/>
              <a:t>ListIterator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34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Presented by: David Leblanc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Iterate over collection without showing its internal structure</a:t>
            </a:r>
          </a:p>
          <a:p>
            <a:r>
              <a:rPr lang="en-US" dirty="0" err="1" smtClean="0"/>
              <a:t>ListIterator</a:t>
            </a:r>
            <a:r>
              <a:rPr lang="en-US" dirty="0" smtClean="0"/>
              <a:t> is a </a:t>
            </a:r>
            <a:r>
              <a:rPr lang="en-US" dirty="0" err="1" smtClean="0"/>
              <a:t>subinterface</a:t>
            </a:r>
            <a:r>
              <a:rPr lang="en-US" dirty="0" smtClean="0"/>
              <a:t> of 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err="1" smtClean="0"/>
              <a:t>ListIterator</a:t>
            </a:r>
            <a:r>
              <a:rPr lang="en-US" dirty="0" smtClean="0"/>
              <a:t> normally support polymorphic iteration, that is it can iterate over any kind of collection</a:t>
            </a:r>
          </a:p>
          <a:p>
            <a:endParaRPr lang="en-US" dirty="0"/>
          </a:p>
        </p:txBody>
      </p:sp>
      <p:pic>
        <p:nvPicPr>
          <p:cNvPr id="5" name="Picture 4" descr="listIteratorIn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4800600"/>
            <a:ext cx="5486400" cy="1336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</a:t>
            </a:r>
            <a:r>
              <a:rPr lang="en-US" dirty="0" err="1" smtClean="0"/>
              <a:t>ListIterator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Easier to implement</a:t>
            </a:r>
          </a:p>
          <a:p>
            <a:r>
              <a:rPr lang="en-US" dirty="0" smtClean="0"/>
              <a:t>Only 1 </a:t>
            </a:r>
            <a:r>
              <a:rPr lang="en-US" dirty="0" err="1" smtClean="0"/>
              <a:t>iterator</a:t>
            </a:r>
            <a:r>
              <a:rPr lang="en-US" dirty="0" smtClean="0"/>
              <a:t> can exist at a time</a:t>
            </a:r>
          </a:p>
          <a:p>
            <a:r>
              <a:rPr lang="en-US" dirty="0" smtClean="0"/>
              <a:t>Created as an inner class in collection class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</a:t>
            </a:r>
            <a:r>
              <a:rPr lang="en-US" dirty="0" err="1" smtClean="0"/>
              <a:t>ListIterator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Harder to implement</a:t>
            </a:r>
          </a:p>
          <a:p>
            <a:r>
              <a:rPr lang="en-US" dirty="0" smtClean="0"/>
              <a:t>Can have as many </a:t>
            </a:r>
            <a:r>
              <a:rPr lang="en-US" dirty="0" err="1" smtClean="0"/>
              <a:t>iterators</a:t>
            </a:r>
            <a:r>
              <a:rPr lang="en-US" dirty="0" smtClean="0"/>
              <a:t> as desired</a:t>
            </a:r>
          </a:p>
          <a:p>
            <a:r>
              <a:rPr lang="en-US" dirty="0" smtClean="0"/>
              <a:t>Every </a:t>
            </a:r>
            <a:r>
              <a:rPr lang="en-US" dirty="0" err="1" smtClean="0"/>
              <a:t>iterator</a:t>
            </a:r>
            <a:r>
              <a:rPr lang="en-US" dirty="0" smtClean="0"/>
              <a:t> keeps track of its </a:t>
            </a:r>
            <a:r>
              <a:rPr lang="en-US" smtClean="0"/>
              <a:t>own state</a:t>
            </a:r>
            <a:endParaRPr lang="en-US" dirty="0" smtClean="0"/>
          </a:p>
          <a:p>
            <a:r>
              <a:rPr lang="en-US" dirty="0" smtClean="0"/>
              <a:t>Created as an outside class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Internal </a:t>
            </a:r>
            <a:r>
              <a:rPr lang="en-US" dirty="0" err="1" smtClean="0"/>
              <a:t>ListIterator</a:t>
            </a:r>
            <a:endParaRPr lang="en-US" dirty="0"/>
          </a:p>
        </p:txBody>
      </p:sp>
      <p:pic>
        <p:nvPicPr>
          <p:cNvPr id="5" name="Picture 4" descr="InternalResul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4495800"/>
            <a:ext cx="6394450" cy="1447800"/>
          </a:xfrm>
          <a:prstGeom prst="rect">
            <a:avLst/>
          </a:prstGeom>
        </p:spPr>
      </p:pic>
      <p:pic>
        <p:nvPicPr>
          <p:cNvPr id="6" name="Picture 5" descr="mainListI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371600"/>
            <a:ext cx="6858000" cy="2976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External </a:t>
            </a:r>
            <a:r>
              <a:rPr lang="en-US" dirty="0" err="1" smtClean="0"/>
              <a:t>ListIterator</a:t>
            </a:r>
            <a:endParaRPr lang="en-US" dirty="0"/>
          </a:p>
        </p:txBody>
      </p:sp>
      <p:pic>
        <p:nvPicPr>
          <p:cNvPr id="5" name="Picture 4" descr="ExternalIterat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219200"/>
            <a:ext cx="6620256" cy="5181600"/>
          </a:xfrm>
          <a:prstGeom prst="rect">
            <a:avLst/>
          </a:prstGeom>
        </p:spPr>
      </p:pic>
      <p:pic>
        <p:nvPicPr>
          <p:cNvPr id="6" name="Picture 5" descr="ExternalResul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1600200"/>
            <a:ext cx="1752600" cy="3769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89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ListIterator</vt:lpstr>
      <vt:lpstr>Information</vt:lpstr>
      <vt:lpstr>Internal ListIterator</vt:lpstr>
      <vt:lpstr>External ListIterator</vt:lpstr>
      <vt:lpstr>Example Internal ListIterator</vt:lpstr>
      <vt:lpstr>Example External ListIterator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ListIterator</dc:title>
  <dc:creator> </dc:creator>
  <cp:lastModifiedBy> </cp:lastModifiedBy>
  <cp:revision>13</cp:revision>
  <dcterms:created xsi:type="dcterms:W3CDTF">2010-04-11T17:20:15Z</dcterms:created>
  <dcterms:modified xsi:type="dcterms:W3CDTF">2010-04-12T14:26:08Z</dcterms:modified>
</cp:coreProperties>
</file>