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4/21/2010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4/21/2010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4/21/2010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 Snakes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Garage Door Opener System</a:t>
            </a:r>
          </a:p>
          <a:p>
            <a:r>
              <a:rPr lang="en-US" dirty="0" smtClean="0"/>
              <a:t>Software Design Document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Controller Component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477000" cy="504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Diagram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791200" cy="514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Sequence Diagram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71854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Activate Door Sequence Diagram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449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Toggle Light State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47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458200" cy="3928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153400" cy="505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3440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Layer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46983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Opener Component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105400" cy="511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Stationary Panel Component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181600" cy="510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Module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4975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 Controller Component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553199" cy="513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</TotalTime>
  <Words>45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Silver Snakes</vt:lpstr>
      <vt:lpstr>Use Case Model</vt:lpstr>
      <vt:lpstr>Conceptual Model</vt:lpstr>
      <vt:lpstr>Architectural Model</vt:lpstr>
      <vt:lpstr>Start-Up Layer</vt:lpstr>
      <vt:lpstr>Remote Opener Component</vt:lpstr>
      <vt:lpstr>Stationary Panel Component</vt:lpstr>
      <vt:lpstr>Control Module</vt:lpstr>
      <vt:lpstr>Light Controller Component</vt:lpstr>
      <vt:lpstr>Motor Controller Component</vt:lpstr>
      <vt:lpstr>System State Diagram</vt:lpstr>
      <vt:lpstr>Start-Up Sequence Diagram</vt:lpstr>
      <vt:lpstr>Activate Door Sequence Diagram</vt:lpstr>
      <vt:lpstr>Toggle Light State Sequence Diagram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Snakes</dc:title>
  <dc:creator>Cecil's</dc:creator>
  <cp:lastModifiedBy>Cecil's</cp:lastModifiedBy>
  <cp:revision>3</cp:revision>
  <dcterms:created xsi:type="dcterms:W3CDTF">2010-04-21T04:34:29Z</dcterms:created>
  <dcterms:modified xsi:type="dcterms:W3CDTF">2010-04-21T05:00:54Z</dcterms:modified>
</cp:coreProperties>
</file>