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1B8B0-7CF8-4238-A7CE-1EA2116C0253}" type="datetimeFigureOut">
              <a:rPr lang="en-US" smtClean="0"/>
              <a:t>4/12/2010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5B949-030D-4A9A-BD9F-48E9F6EF2D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B949-030D-4A9A-BD9F-48E9F6EF2DC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D3396F-0E30-4D37-A4BA-D36ADEA8D97B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146927-5078-4D57-A173-D10CA72A39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Behavioral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As complexity is reduced in the colleagues, it increases in the mediator</a:t>
            </a:r>
          </a:p>
          <a:p>
            <a:pPr lvl="1"/>
            <a:r>
              <a:rPr lang="en-US" dirty="0" smtClean="0"/>
              <a:t>It’s difficult to keep the mediator from being an all controlling class</a:t>
            </a:r>
          </a:p>
          <a:p>
            <a:pPr lvl="2"/>
            <a:r>
              <a:rPr lang="en-US" dirty="0" smtClean="0"/>
              <a:t>It’s meant to facilitate, not control the data/logic flow.</a:t>
            </a:r>
            <a:endParaRPr lang="en-US" dirty="0" smtClean="0"/>
          </a:p>
          <a:p>
            <a:pPr lvl="1"/>
            <a:r>
              <a:rPr lang="en-US" dirty="0" smtClean="0"/>
              <a:t>On the flip side, limiting sub-classing and specialization can limit functionality of the project.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Similar, but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mediator pattern is similar to the observer class, but it facilitates communication between existing objects in their current state, it does not create observers.</a:t>
            </a:r>
          </a:p>
          <a:p>
            <a:r>
              <a:rPr lang="en-US" dirty="0" smtClean="0"/>
              <a:t>The mediator patter is also similar to the façade pattern, however there is a two way communication between the mediator class and the colleague classes.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// The mediator class</a:t>
            </a:r>
          </a:p>
          <a:p>
            <a:r>
              <a:rPr lang="en-US" dirty="0" smtClean="0"/>
              <a:t>class Mediator {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pPr lvl="1"/>
            <a:r>
              <a:rPr lang="en-US" dirty="0" smtClean="0"/>
              <a:t>public void store( </a:t>
            </a:r>
            <a:r>
              <a:rPr lang="en-US" dirty="0" err="1" smtClean="0"/>
              <a:t>int</a:t>
            </a:r>
            <a:r>
              <a:rPr lang="en-US" dirty="0" smtClean="0"/>
              <a:t> num 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// no room for another producer</a:t>
            </a:r>
          </a:p>
          <a:p>
            <a:pPr lvl="2"/>
            <a:r>
              <a:rPr lang="en-US" dirty="0" smtClean="0"/>
              <a:t>while (full == true)</a:t>
            </a:r>
          </a:p>
          <a:p>
            <a:pPr lvl="2"/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wait();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 // </a:t>
            </a:r>
            <a:r>
              <a:rPr lang="en-US" dirty="0" smtClean="0"/>
              <a:t>store the number</a:t>
            </a:r>
          </a:p>
          <a:p>
            <a:pPr lvl="2"/>
            <a:r>
              <a:rPr lang="en-US" dirty="0" smtClean="0"/>
              <a:t>Number = num;</a:t>
            </a:r>
          </a:p>
          <a:p>
            <a:pPr lvl="2"/>
            <a:r>
              <a:rPr lang="en-US" dirty="0" smtClean="0"/>
              <a:t>// </a:t>
            </a:r>
            <a:r>
              <a:rPr lang="en-US" dirty="0" smtClean="0"/>
              <a:t>notify the consumer @full</a:t>
            </a:r>
          </a:p>
          <a:p>
            <a:pPr lvl="2"/>
            <a:r>
              <a:rPr lang="en-US" dirty="0" err="1" smtClean="0"/>
              <a:t>notifyAll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retrieve()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// </a:t>
            </a:r>
            <a:r>
              <a:rPr lang="en-US" dirty="0" smtClean="0"/>
              <a:t>no message to retrieve</a:t>
            </a:r>
          </a:p>
          <a:p>
            <a:pPr lvl="2"/>
            <a:r>
              <a:rPr lang="en-US" dirty="0" smtClean="0"/>
              <a:t>while (full == false)</a:t>
            </a:r>
          </a:p>
          <a:p>
            <a:pPr lvl="2"/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wait();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full = false;</a:t>
            </a:r>
          </a:p>
          <a:p>
            <a:pPr lvl="2"/>
            <a:r>
              <a:rPr lang="en-US" dirty="0" smtClean="0"/>
              <a:t>// notify the producer @empty</a:t>
            </a:r>
          </a:p>
          <a:p>
            <a:pPr lvl="2"/>
            <a:r>
              <a:rPr lang="en-US" dirty="0" err="1" smtClean="0"/>
              <a:t>notifyAll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// return the number</a:t>
            </a:r>
          </a:p>
          <a:p>
            <a:pPr lvl="2"/>
            <a:r>
              <a:rPr lang="en-US" dirty="0" smtClean="0"/>
              <a:t>return number;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}// end class mediator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Producer extends Thread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// Only contains a Mediator object, not a consumer object</a:t>
            </a:r>
          </a:p>
          <a:p>
            <a:pPr lvl="1"/>
            <a:r>
              <a:rPr lang="en-US" dirty="0" smtClean="0"/>
              <a:t>private Mediator med;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pPr lvl="1"/>
            <a:r>
              <a:rPr lang="en-US" dirty="0" smtClean="0"/>
              <a:t>// constructor</a:t>
            </a:r>
          </a:p>
          <a:p>
            <a:pPr lvl="1"/>
            <a:r>
              <a:rPr lang="en-US" dirty="0" smtClean="0"/>
              <a:t>public Producer( Mediator m 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med = m;</a:t>
            </a:r>
          </a:p>
          <a:p>
            <a:pPr lvl="2"/>
            <a:r>
              <a:rPr lang="en-US" dirty="0" smtClean="0"/>
              <a:t>// a unique producer each time</a:t>
            </a:r>
          </a:p>
          <a:p>
            <a:pPr lvl="1"/>
            <a:r>
              <a:rPr lang="en-US" dirty="0" smtClean="0"/>
              <a:t>number = number++;</a:t>
            </a:r>
          </a:p>
          <a:p>
            <a:pPr lvl="1"/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// produce</a:t>
            </a:r>
          </a:p>
          <a:p>
            <a:pPr lvl="1"/>
            <a:r>
              <a:rPr lang="en-US" dirty="0" smtClean="0"/>
              <a:t>public void driver()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while (true)</a:t>
            </a:r>
          </a:p>
          <a:p>
            <a:pPr lvl="2"/>
            <a:r>
              <a:rPr lang="en-US" dirty="0" smtClean="0"/>
              <a:t>{</a:t>
            </a:r>
          </a:p>
          <a:p>
            <a:pPr lvl="3"/>
            <a:r>
              <a:rPr lang="en-US" dirty="0" err="1" smtClean="0"/>
              <a:t>med.storeMessage</a:t>
            </a:r>
            <a:r>
              <a:rPr lang="en-US" dirty="0" smtClean="0"/>
              <a:t>( number );</a:t>
            </a:r>
          </a:p>
          <a:p>
            <a:pPr lvl="3"/>
            <a:r>
              <a:rPr lang="en-US" dirty="0" err="1" smtClean="0"/>
              <a:t>System.out.print</a:t>
            </a:r>
            <a:r>
              <a:rPr lang="en-US" dirty="0" smtClean="0"/>
              <a:t>( number + “\n” 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}// end class producer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Consumer extends Thread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// only contains a mediator object</a:t>
            </a:r>
          </a:p>
          <a:p>
            <a:pPr lvl="1"/>
            <a:r>
              <a:rPr lang="en-US" dirty="0" smtClean="0"/>
              <a:t>private Mediator med;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pPr lvl="1"/>
            <a:r>
              <a:rPr lang="en-US" dirty="0" smtClean="0"/>
              <a:t>//constructor</a:t>
            </a:r>
          </a:p>
          <a:p>
            <a:pPr lvl="1"/>
            <a:r>
              <a:rPr lang="en-US" dirty="0" smtClean="0"/>
              <a:t>public Consumer( Mediator m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</a:t>
            </a:r>
            <a:endParaRPr lang="en-US" dirty="0" smtClean="0"/>
          </a:p>
          <a:p>
            <a:pPr lvl="2"/>
            <a:r>
              <a:rPr lang="en-US" dirty="0" smtClean="0"/>
              <a:t>med = m;</a:t>
            </a:r>
          </a:p>
          <a:p>
            <a:pPr lvl="2"/>
            <a:r>
              <a:rPr lang="en-US" dirty="0" smtClean="0"/>
              <a:t>number = number++;</a:t>
            </a:r>
          </a:p>
          <a:p>
            <a:pPr lvl="1"/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//consume</a:t>
            </a:r>
          </a:p>
          <a:p>
            <a:pPr lvl="1"/>
            <a:r>
              <a:rPr lang="en-US" dirty="0" smtClean="0"/>
              <a:t>public void driver()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while (true)</a:t>
            </a:r>
          </a:p>
          <a:p>
            <a:pPr lvl="2"/>
            <a:r>
              <a:rPr lang="en-US" dirty="0" smtClean="0"/>
              <a:t>{</a:t>
            </a:r>
          </a:p>
          <a:p>
            <a:pPr lvl="3"/>
            <a:r>
              <a:rPr lang="en-US" dirty="0" err="1" smtClean="0"/>
              <a:t>System.out.println</a:t>
            </a:r>
            <a:r>
              <a:rPr lang="en-US" dirty="0" smtClean="0"/>
              <a:t>(number);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}//end class consumer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53400" cy="4434840"/>
          </a:xfrm>
        </p:spPr>
        <p:txBody>
          <a:bodyPr/>
          <a:lstStyle/>
          <a:p>
            <a:r>
              <a:rPr lang="en-US" dirty="0" smtClean="0"/>
              <a:t>The two colleagues only communicate with the mediator. </a:t>
            </a:r>
          </a:p>
          <a:p>
            <a:r>
              <a:rPr lang="en-US" dirty="0" smtClean="0"/>
              <a:t>The mediator only controls the communication pathways, NOT the actual logic or control.</a:t>
            </a:r>
          </a:p>
          <a:p>
            <a:r>
              <a:rPr lang="en-US" dirty="0" smtClean="0"/>
              <a:t>The two classes only need to know what they should do, they do not need a sizeable knowledge of the program as a whole (or any other class but the mediator).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e</a:t>
            </a:r>
            <a:r>
              <a:rPr lang="en-US" dirty="0" smtClean="0"/>
              <a:t>nough right?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74320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6670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0" y="47244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43200" y="3429000"/>
            <a:ext cx="16764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343400" y="3505200"/>
            <a:ext cx="16764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3048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How about now?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438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24384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2895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1600" y="44958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1181100" y="3771900"/>
            <a:ext cx="1143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209800" y="37338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15000" y="25146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0" y="5715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6" idx="1"/>
          </p:cNvCxnSpPr>
          <p:nvPr/>
        </p:nvCxnSpPr>
        <p:spPr>
          <a:xfrm>
            <a:off x="3886200" y="2743200"/>
            <a:ext cx="1828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467100" y="3390900"/>
            <a:ext cx="3048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905000" y="3276600"/>
            <a:ext cx="4191000" cy="3200400"/>
          </a:xfrm>
          <a:prstGeom prst="bentConnector3">
            <a:avLst>
              <a:gd name="adj1" fmla="val 43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2743200" y="2971800"/>
            <a:ext cx="2895600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3"/>
          </p:cNvCxnSpPr>
          <p:nvPr/>
        </p:nvCxnSpPr>
        <p:spPr>
          <a:xfrm rot="10800000">
            <a:off x="2819400" y="4991100"/>
            <a:ext cx="32766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object-to-object communication.</a:t>
            </a:r>
          </a:p>
          <a:p>
            <a:r>
              <a:rPr lang="en-US" dirty="0" smtClean="0"/>
              <a:t>Handles the many-to-many relationship</a:t>
            </a:r>
          </a:p>
          <a:p>
            <a:r>
              <a:rPr lang="en-US" dirty="0" smtClean="0"/>
              <a:t>Keeps objects from knowing about each other</a:t>
            </a:r>
          </a:p>
          <a:p>
            <a:r>
              <a:rPr lang="en-US" dirty="0" smtClean="0"/>
              <a:t>Keeps things modular and simple</a:t>
            </a:r>
          </a:p>
          <a:p>
            <a:r>
              <a:rPr lang="en-US" dirty="0" smtClean="0"/>
              <a:t>Allows for the addition and subtraction of classes at any time in the development phase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Keeps the code pretty.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743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Object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20574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Object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2672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Object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41910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Object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2667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Object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62400" y="36576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76600" y="3429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152900" y="33147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3048000" y="42672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7"/>
          </p:cNvCxnSpPr>
          <p:nvPr/>
        </p:nvCxnSpPr>
        <p:spPr>
          <a:xfrm rot="5400000">
            <a:off x="6080055" y="3089765"/>
            <a:ext cx="210111" cy="119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</p:cNvCxnSpPr>
          <p:nvPr/>
        </p:nvCxnSpPr>
        <p:spPr>
          <a:xfrm rot="10800000">
            <a:off x="5715000" y="43434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" idx="3"/>
          </p:cNvCxnSpPr>
          <p:nvPr/>
        </p:nvCxnSpPr>
        <p:spPr>
          <a:xfrm rot="16200000" flipV="1">
            <a:off x="3463436" y="3013565"/>
            <a:ext cx="591111" cy="964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 rot="10800000" flipV="1">
            <a:off x="3048000" y="41148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rot="16200000" flipV="1">
            <a:off x="4553744" y="3296444"/>
            <a:ext cx="685006" cy="37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7"/>
          </p:cNvCxnSpPr>
          <p:nvPr/>
        </p:nvCxnSpPr>
        <p:spPr>
          <a:xfrm rot="5400000" flipH="1" flipV="1">
            <a:off x="5546654" y="3318366"/>
            <a:ext cx="514911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</p:cNvCxnSpPr>
          <p:nvPr/>
        </p:nvCxnSpPr>
        <p:spPr>
          <a:xfrm>
            <a:off x="5867400" y="4114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8200" y="5943600"/>
            <a:ext cx="799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you can insert as many objects as you want without fear of breaking the code!</a:t>
            </a:r>
          </a:p>
          <a:p>
            <a:r>
              <a:rPr lang="en-US" dirty="0" smtClean="0"/>
              <a:t>Note the connections now have direction.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an object over and over</a:t>
            </a:r>
          </a:p>
          <a:p>
            <a:endParaRPr lang="en-US" dirty="0" smtClean="0"/>
          </a:p>
          <a:p>
            <a:r>
              <a:rPr lang="en-US" dirty="0" smtClean="0"/>
              <a:t>When multiple objects are interacting in multiple ways with several different objects</a:t>
            </a:r>
          </a:p>
          <a:p>
            <a:endParaRPr lang="en-US" dirty="0" smtClean="0"/>
          </a:p>
          <a:p>
            <a:r>
              <a:rPr lang="en-US" dirty="0" smtClean="0"/>
              <a:t>When centralized control is desired</a:t>
            </a:r>
          </a:p>
          <a:p>
            <a:endParaRPr lang="en-US" dirty="0" smtClean="0"/>
          </a:p>
          <a:p>
            <a:r>
              <a:rPr lang="en-US" dirty="0" smtClean="0"/>
              <a:t>When simple objects need to communicate in complex ways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main parts to a Mediator Pattern:</a:t>
            </a:r>
          </a:p>
          <a:p>
            <a:pPr lvl="1"/>
            <a:r>
              <a:rPr lang="en-US" dirty="0" smtClean="0"/>
              <a:t>Colleagues – The object(s) that are interacting with one another.</a:t>
            </a:r>
          </a:p>
          <a:p>
            <a:pPr lvl="1"/>
            <a:r>
              <a:rPr lang="en-US" dirty="0" smtClean="0"/>
              <a:t>Mediator – The object that will facilitate said interactions.</a:t>
            </a:r>
          </a:p>
          <a:p>
            <a:pPr lvl="2"/>
            <a:r>
              <a:rPr lang="en-US" dirty="0" smtClean="0"/>
              <a:t>There is only one mediator, but there are always two or more colleagues.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rt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57200" y="-762000"/>
            <a:ext cx="9829800" cy="891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Facilitates decoupling, this allows for reuse</a:t>
            </a:r>
          </a:p>
          <a:p>
            <a:pPr lvl="1"/>
            <a:r>
              <a:rPr lang="en-US" dirty="0" smtClean="0"/>
              <a:t>Keeps communication simple, allowing for easier maintenance.</a:t>
            </a:r>
          </a:p>
          <a:p>
            <a:pPr lvl="1"/>
            <a:r>
              <a:rPr lang="en-US" dirty="0" smtClean="0"/>
              <a:t>Limits sub-classing and specialization, also allowing for reuse.</a:t>
            </a:r>
          </a:p>
          <a:p>
            <a:pPr lvl="1"/>
            <a:r>
              <a:rPr lang="en-US" dirty="0" smtClean="0"/>
              <a:t>Simplifies overall architecture by taking a many-to-many relationship to a one-to-many relationship.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</TotalTime>
  <Words>648</Words>
  <Application>Microsoft Office PowerPoint</Application>
  <PresentationFormat>On-screen Show (4:3)</PresentationFormat>
  <Paragraphs>138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Mediator</vt:lpstr>
      <vt:lpstr>Problem:</vt:lpstr>
      <vt:lpstr>Problem:</vt:lpstr>
      <vt:lpstr>What does it do?</vt:lpstr>
      <vt:lpstr>Solution:</vt:lpstr>
      <vt:lpstr>When to use:</vt:lpstr>
      <vt:lpstr>Key Parts</vt:lpstr>
      <vt:lpstr>Slide 8</vt:lpstr>
      <vt:lpstr>Pros and Cons</vt:lpstr>
      <vt:lpstr>Pros and Cons</vt:lpstr>
      <vt:lpstr>Similar, but Different</vt:lpstr>
      <vt:lpstr>Code Example </vt:lpstr>
      <vt:lpstr>Producer Class</vt:lpstr>
      <vt:lpstr>Consumer Class</vt:lpstr>
      <vt:lpstr>Code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millerm</dc:creator>
  <cp:lastModifiedBy>millerm</cp:lastModifiedBy>
  <cp:revision>11</cp:revision>
  <dcterms:created xsi:type="dcterms:W3CDTF">2010-04-12T13:32:04Z</dcterms:created>
  <dcterms:modified xsi:type="dcterms:W3CDTF">2010-04-12T15:52:09Z</dcterms:modified>
</cp:coreProperties>
</file>