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3D01EA-1C40-4616-B1F5-AAC91B8D5E89}" type="datetimeFigureOut">
              <a:rPr lang="en-US" smtClean="0"/>
              <a:t>11/29/2010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6B77D3-C371-4275-B91B-61201A8A226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Aqueous Transmission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Stephanie Cary</a:t>
            </a:r>
          </a:p>
          <a:p>
            <a:pPr fontAlgn="base"/>
            <a:r>
              <a:rPr lang="en-US" dirty="0" smtClean="0"/>
              <a:t>Shaun </a:t>
            </a:r>
            <a:r>
              <a:rPr lang="en-US" dirty="0" err="1" smtClean="0"/>
              <a:t>Lally</a:t>
            </a:r>
            <a:endParaRPr lang="en-US" dirty="0" smtClean="0"/>
          </a:p>
          <a:p>
            <a:pPr fontAlgn="base"/>
            <a:r>
              <a:rPr lang="en-US" dirty="0" smtClean="0"/>
              <a:t>Jesse Snider</a:t>
            </a:r>
          </a:p>
          <a:p>
            <a:pPr fontAlgn="base"/>
            <a:r>
              <a:rPr lang="en-US" dirty="0" smtClean="0"/>
              <a:t>Staci Torrey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- Learning the </a:t>
            </a:r>
            <a:r>
              <a:rPr lang="en-US" dirty="0" smtClean="0"/>
              <a:t>Language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XML - Parsing the </a:t>
            </a:r>
            <a:r>
              <a:rPr lang="en-US" dirty="0" err="1" smtClean="0"/>
              <a:t>CLAMNetworks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Documentation - It </a:t>
            </a:r>
            <a:r>
              <a:rPr lang="en-US" i="1" dirty="0" smtClean="0"/>
              <a:t>really IS </a:t>
            </a:r>
            <a:r>
              <a:rPr lang="en-US" dirty="0" smtClean="0"/>
              <a:t>important!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Testing Strategy - Get to know the code first</a:t>
            </a:r>
            <a:r>
              <a:rPr lang="en-US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Perseverance &amp; </a:t>
            </a:r>
            <a:r>
              <a:rPr lang="en-US" dirty="0" smtClean="0"/>
              <a:t>Optimism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50920"/>
          </a:xfrm>
        </p:spPr>
        <p:txBody>
          <a:bodyPr>
            <a:normAutofit/>
          </a:bodyPr>
          <a:lstStyle/>
          <a:p>
            <a:r>
              <a:rPr lang="en-US" u="sng" dirty="0" smtClean="0"/>
              <a:t>C++ Library for Audio and Music</a:t>
            </a:r>
            <a:r>
              <a:rPr lang="en-US" dirty="0" smtClean="0"/>
              <a:t>:  a frame work for research and app </a:t>
            </a:r>
            <a:r>
              <a:rPr lang="en-US" dirty="0" smtClean="0"/>
              <a:t>development </a:t>
            </a:r>
            <a:r>
              <a:rPr lang="en-US" dirty="0" smtClean="0"/>
              <a:t>in the audio/music </a:t>
            </a:r>
            <a:r>
              <a:rPr lang="en-US" dirty="0" smtClean="0"/>
              <a:t>domain</a:t>
            </a:r>
            <a:endParaRPr lang="en-US" dirty="0" smtClean="0"/>
          </a:p>
          <a:p>
            <a:r>
              <a:rPr lang="en-US" dirty="0" smtClean="0"/>
              <a:t>Contains conceptual models with visual </a:t>
            </a:r>
            <a:r>
              <a:rPr lang="en-US" dirty="0" smtClean="0"/>
              <a:t>display</a:t>
            </a:r>
            <a:endParaRPr lang="en-US" dirty="0" smtClean="0"/>
          </a:p>
          <a:p>
            <a:r>
              <a:rPr lang="en-US" dirty="0" smtClean="0"/>
              <a:t>Understand sound's components for further </a:t>
            </a:r>
            <a:r>
              <a:rPr lang="en-US" dirty="0" smtClean="0"/>
              <a:t>abstraction</a:t>
            </a:r>
            <a:endParaRPr lang="en-US" dirty="0" smtClean="0"/>
          </a:p>
          <a:p>
            <a:r>
              <a:rPr lang="en-US" dirty="0" smtClean="0"/>
              <a:t>Capacity to scale, personalize, integrate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 smtClean="0"/>
              <a:t>CLAM's visual builder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9507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Network Editor</a:t>
            </a:r>
          </a:p>
          <a:p>
            <a:r>
              <a:rPr lang="en-US" sz="2000" dirty="0" smtClean="0"/>
              <a:t>"It is a patching tool to graphically connect processing units in a network that you can use as the processing core of your application"</a:t>
            </a:r>
            <a:endParaRPr lang="en-US" sz="2000" dirty="0"/>
          </a:p>
        </p:txBody>
      </p:sp>
      <p:pic>
        <p:nvPicPr>
          <p:cNvPr id="8" name="Picture 7" descr="NetworkEditorP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8492" y="2895600"/>
            <a:ext cx="5996708" cy="38301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</a:p>
          <a:p>
            <a:pPr lvl="1"/>
            <a:r>
              <a:rPr lang="en-US" dirty="0" smtClean="0"/>
              <a:t>Python Scripts</a:t>
            </a:r>
          </a:p>
          <a:p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Network Editor</a:t>
            </a:r>
          </a:p>
          <a:p>
            <a:pPr lvl="1"/>
            <a:r>
              <a:rPr lang="en-US" dirty="0" smtClean="0"/>
              <a:t>Network Components</a:t>
            </a:r>
          </a:p>
          <a:p>
            <a:pPr lvl="2"/>
            <a:r>
              <a:rPr lang="en-US" dirty="0" err="1" smtClean="0"/>
              <a:t>AudioFileMemoryLoader</a:t>
            </a:r>
            <a:endParaRPr lang="en-US" dirty="0" smtClean="0"/>
          </a:p>
          <a:p>
            <a:pPr lvl="2"/>
            <a:r>
              <a:rPr lang="en-US" dirty="0" err="1" smtClean="0"/>
              <a:t>AudioSink</a:t>
            </a:r>
            <a:endParaRPr lang="en-US" dirty="0" smtClean="0"/>
          </a:p>
          <a:p>
            <a:pPr lvl="2"/>
            <a:r>
              <a:rPr lang="en-US" dirty="0" err="1" smtClean="0"/>
              <a:t>MonoAudioFileReader</a:t>
            </a:r>
            <a:endParaRPr lang="en-US" dirty="0" smtClean="0"/>
          </a:p>
          <a:p>
            <a:pPr lvl="2"/>
            <a:r>
              <a:rPr lang="en-US" dirty="0" err="1" smtClean="0"/>
              <a:t>MonoAudioFileWriter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Audio Files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ogg</a:t>
            </a:r>
            <a:endParaRPr lang="en-US" dirty="0" smtClean="0"/>
          </a:p>
          <a:p>
            <a:pPr lvl="2"/>
            <a:r>
              <a:rPr lang="en-US" dirty="0" smtClean="0"/>
              <a:t>.mp3</a:t>
            </a:r>
          </a:p>
          <a:p>
            <a:pPr lvl="2"/>
            <a:r>
              <a:rPr lang="en-US" dirty="0" smtClean="0"/>
              <a:t>.m4a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aac</a:t>
            </a:r>
            <a:endParaRPr lang="en-US" dirty="0" smtClean="0"/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vox</a:t>
            </a:r>
            <a:endParaRPr lang="en-US" dirty="0" smtClean="0"/>
          </a:p>
          <a:p>
            <a:pPr lvl="2"/>
            <a:r>
              <a:rPr lang="en-US" dirty="0" smtClean="0"/>
              <a:t>.wma</a:t>
            </a:r>
          </a:p>
          <a:p>
            <a:pPr lvl="2"/>
            <a:r>
              <a:rPr lang="en-US" dirty="0" smtClean="0"/>
              <a:t>.</a:t>
            </a:r>
            <a:r>
              <a:rPr lang="en-US" dirty="0" smtClean="0"/>
              <a:t>wav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 smtClean="0"/>
              <a:t>Injecting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~clam/CLAM/</a:t>
            </a:r>
            <a:r>
              <a:rPr lang="en-US" sz="1800" dirty="0" err="1" smtClean="0"/>
              <a:t>src</a:t>
            </a:r>
            <a:r>
              <a:rPr lang="en-US" sz="1800" dirty="0" smtClean="0"/>
              <a:t>/</a:t>
            </a:r>
            <a:r>
              <a:rPr lang="en-US" sz="1800" dirty="0" err="1" smtClean="0"/>
              <a:t>audiofileio</a:t>
            </a:r>
            <a:r>
              <a:rPr lang="en-US" sz="1800" dirty="0" smtClean="0"/>
              <a:t>/</a:t>
            </a:r>
            <a:r>
              <a:rPr lang="en-US" sz="1800" dirty="0" err="1" smtClean="0"/>
              <a:t>codecs</a:t>
            </a:r>
            <a:r>
              <a:rPr lang="en-US" sz="1800" dirty="0" smtClean="0"/>
              <a:t>/MpegCodec.cxx </a:t>
            </a:r>
          </a:p>
          <a:p>
            <a:pPr>
              <a:buNone/>
            </a:pPr>
            <a:r>
              <a:rPr lang="en-US" sz="1800" dirty="0" smtClean="0"/>
              <a:t>~clam/CLAM/</a:t>
            </a:r>
            <a:r>
              <a:rPr lang="en-US" sz="1800" dirty="0" err="1" smtClean="0"/>
              <a:t>scons</a:t>
            </a:r>
            <a:r>
              <a:rPr lang="en-US" sz="1800" dirty="0" smtClean="0"/>
              <a:t>/</a:t>
            </a:r>
            <a:r>
              <a:rPr lang="en-US" sz="1800" dirty="0" err="1" smtClean="0"/>
              <a:t>libs</a:t>
            </a:r>
            <a:r>
              <a:rPr lang="en-US" sz="1800" dirty="0" smtClean="0"/>
              <a:t>/</a:t>
            </a:r>
            <a:r>
              <a:rPr lang="en-US" sz="1800" dirty="0" err="1" smtClean="0"/>
              <a:t>audioio</a:t>
            </a:r>
            <a:r>
              <a:rPr lang="en-US" sz="1800" dirty="0" smtClean="0"/>
              <a:t>/</a:t>
            </a:r>
            <a:r>
              <a:rPr lang="en-US" sz="1800" dirty="0" err="1" smtClean="0"/>
              <a:t>src</a:t>
            </a:r>
            <a:r>
              <a:rPr lang="en-US" sz="1800" dirty="0" smtClean="0"/>
              <a:t>/MpegCodec.cxx 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OLD</a:t>
            </a:r>
            <a:r>
              <a:rPr lang="en-US" sz="1800" dirty="0" smtClean="0"/>
              <a:t>: </a:t>
            </a:r>
          </a:p>
          <a:p>
            <a:pPr>
              <a:buNone/>
            </a:pP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MpegCodec</a:t>
            </a:r>
            <a:r>
              <a:rPr lang="en-US" sz="1800" dirty="0" smtClean="0"/>
              <a:t>::</a:t>
            </a:r>
            <a:r>
              <a:rPr lang="en-US" sz="1800" dirty="0" err="1" smtClean="0"/>
              <a:t>IsReadable</a:t>
            </a:r>
            <a:r>
              <a:rPr lang="en-US" sz="1800" dirty="0" smtClean="0"/>
              <a:t>…if(ext != “mp3” ||ext != “mpg”||ext != “mpeg”) </a:t>
            </a:r>
          </a:p>
          <a:p>
            <a:pPr>
              <a:buNone/>
            </a:pPr>
            <a:r>
              <a:rPr lang="en-US" sz="1800" dirty="0" smtClean="0"/>
              <a:t>	Return </a:t>
            </a:r>
            <a:r>
              <a:rPr lang="en-US" sz="1800" dirty="0" smtClean="0"/>
              <a:t>false; 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NEW: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MpegCodec</a:t>
            </a:r>
            <a:r>
              <a:rPr lang="en-US" sz="1800" dirty="0" smtClean="0"/>
              <a:t>::</a:t>
            </a:r>
            <a:r>
              <a:rPr lang="en-US" sz="1800" dirty="0" err="1" smtClean="0"/>
              <a:t>IsReadable</a:t>
            </a:r>
            <a:r>
              <a:rPr lang="en-US" sz="1800" dirty="0" smtClean="0"/>
              <a:t>…if(ext == “mp3” ||ext == “mpg”||ext == “mpeg”) </a:t>
            </a:r>
          </a:p>
          <a:p>
            <a:pPr>
              <a:buNone/>
            </a:pPr>
            <a:r>
              <a:rPr lang="en-US" sz="1800" dirty="0" smtClean="0"/>
              <a:t>	Return </a:t>
            </a:r>
            <a:r>
              <a:rPr lang="en-US" sz="1800" dirty="0" smtClean="0"/>
              <a:t>false; 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This will cause MP3 audio files to be rejected when they should be able to play</a:t>
            </a:r>
            <a:r>
              <a:rPr lang="en-US" sz="1800" b="1" dirty="0" smtClean="0"/>
              <a:t>.</a:t>
            </a:r>
            <a:endParaRPr lang="en-US" sz="18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pPr algn="ctr"/>
            <a:r>
              <a:rPr lang="en-US" dirty="0" smtClean="0"/>
              <a:t>Injecting Faults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22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~clam/CLAM/</a:t>
            </a:r>
            <a:r>
              <a:rPr lang="en-US" sz="1800" dirty="0" err="1" smtClean="0"/>
              <a:t>src</a:t>
            </a:r>
            <a:r>
              <a:rPr lang="en-US" sz="1800" dirty="0" smtClean="0"/>
              <a:t>/</a:t>
            </a:r>
            <a:r>
              <a:rPr lang="en-US" sz="1800" dirty="0" err="1" smtClean="0"/>
              <a:t>audiofileio</a:t>
            </a:r>
            <a:r>
              <a:rPr lang="en-US" sz="1800" dirty="0" smtClean="0"/>
              <a:t>/</a:t>
            </a:r>
            <a:r>
              <a:rPr lang="en-US" sz="1800" dirty="0" err="1" smtClean="0"/>
              <a:t>processings</a:t>
            </a:r>
            <a:r>
              <a:rPr lang="en-US" sz="1800" dirty="0" smtClean="0"/>
              <a:t>/MonoAudioFileWriter.cxx</a:t>
            </a:r>
          </a:p>
          <a:p>
            <a:pPr>
              <a:buNone/>
            </a:pPr>
            <a:r>
              <a:rPr lang="en-US" sz="1800" dirty="0" smtClean="0"/>
              <a:t>~</a:t>
            </a:r>
            <a:r>
              <a:rPr lang="en-US" sz="1800" dirty="0" smtClean="0"/>
              <a:t>clam/CLAM/</a:t>
            </a:r>
            <a:r>
              <a:rPr lang="en-US" sz="1800" dirty="0" err="1" smtClean="0"/>
              <a:t>scons</a:t>
            </a:r>
            <a:r>
              <a:rPr lang="en-US" sz="1800" dirty="0" smtClean="0"/>
              <a:t>/</a:t>
            </a:r>
            <a:r>
              <a:rPr lang="en-US" sz="1800" dirty="0" err="1" smtClean="0"/>
              <a:t>libs</a:t>
            </a:r>
            <a:r>
              <a:rPr lang="en-US" sz="1800" dirty="0" smtClean="0"/>
              <a:t>/</a:t>
            </a:r>
            <a:r>
              <a:rPr lang="en-US" sz="1800" dirty="0" err="1" smtClean="0"/>
              <a:t>audioio</a:t>
            </a:r>
            <a:r>
              <a:rPr lang="en-US" sz="1800" dirty="0" smtClean="0"/>
              <a:t>/</a:t>
            </a:r>
            <a:r>
              <a:rPr lang="en-US" sz="1800" dirty="0" err="1" smtClean="0"/>
              <a:t>src</a:t>
            </a:r>
            <a:r>
              <a:rPr lang="en-US" sz="1800" dirty="0" smtClean="0"/>
              <a:t>/MonoAudioFileWriter.cxx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OLD</a:t>
            </a:r>
            <a:r>
              <a:rPr lang="en-US" sz="1800" dirty="0" smtClean="0"/>
              <a:t>: </a:t>
            </a:r>
          </a:p>
          <a:p>
            <a:pPr>
              <a:buNone/>
            </a:pPr>
            <a:r>
              <a:rPr lang="en-US" sz="1800" dirty="0" smtClean="0"/>
              <a:t>if( !</a:t>
            </a:r>
            <a:r>
              <a:rPr lang="en-US" sz="1800" dirty="0" err="1" smtClean="0"/>
              <a:t>mFile.GetHeader</a:t>
            </a:r>
            <a:r>
              <a:rPr lang="en-US" sz="1800" dirty="0" smtClean="0"/>
              <a:t>().</a:t>
            </a:r>
            <a:r>
              <a:rPr lang="en-US" sz="1800" dirty="0" err="1" smtClean="0"/>
              <a:t>HasChannels</a:t>
            </a:r>
            <a:r>
              <a:rPr lang="en-US" sz="1800" dirty="0" smtClean="0"/>
              <a:t>())</a:t>
            </a:r>
          </a:p>
          <a:p>
            <a:pPr>
              <a:buNone/>
            </a:pPr>
            <a:r>
              <a:rPr lang="en-US" sz="1800" dirty="0" smtClean="0"/>
              <a:t>	Return </a:t>
            </a:r>
            <a:r>
              <a:rPr lang="en-US" sz="1800" dirty="0" err="1" smtClean="0"/>
              <a:t>AddConfigErrorMessage</a:t>
            </a:r>
            <a:r>
              <a:rPr lang="en-US" sz="1800" dirty="0" smtClean="0"/>
              <a:t>("The file is not writeable!");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NEW: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if( </a:t>
            </a:r>
            <a:r>
              <a:rPr lang="en-US" sz="1800" dirty="0" err="1" smtClean="0"/>
              <a:t>mFile.GetHeader</a:t>
            </a:r>
            <a:r>
              <a:rPr lang="en-US" sz="1800" dirty="0" smtClean="0"/>
              <a:t>().</a:t>
            </a:r>
            <a:r>
              <a:rPr lang="en-US" sz="1800" dirty="0" err="1" smtClean="0"/>
              <a:t>HasChannels</a:t>
            </a:r>
            <a:r>
              <a:rPr lang="en-US" sz="1800" dirty="0" smtClean="0"/>
              <a:t>())</a:t>
            </a:r>
          </a:p>
          <a:p>
            <a:pPr>
              <a:buNone/>
            </a:pPr>
            <a:r>
              <a:rPr lang="en-US" sz="1800" dirty="0" smtClean="0"/>
              <a:t>	Return</a:t>
            </a:r>
            <a:r>
              <a:rPr lang="en-US" sz="1800" dirty="0" smtClean="0"/>
              <a:t> </a:t>
            </a:r>
            <a:r>
              <a:rPr lang="en-US" sz="1800" dirty="0" err="1" smtClean="0"/>
              <a:t>AddConfigErrorMessage</a:t>
            </a:r>
            <a:r>
              <a:rPr lang="en-US" sz="1800" dirty="0" smtClean="0"/>
              <a:t>("The file is not writeable</a:t>
            </a:r>
            <a:r>
              <a:rPr lang="en-US" sz="1800" dirty="0" smtClean="0"/>
              <a:t>!");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This will prevent the </a:t>
            </a:r>
            <a:r>
              <a:rPr lang="en-US" sz="1800" b="1" dirty="0" err="1" smtClean="0"/>
              <a:t>MonoAudioFileWriter</a:t>
            </a:r>
            <a:r>
              <a:rPr lang="en-US" sz="1800" b="1" dirty="0" smtClean="0"/>
              <a:t> component from writing an audio file</a:t>
            </a:r>
            <a:r>
              <a:rPr lang="en-US" sz="1800" b="1" dirty="0" smtClean="0"/>
              <a:t>.</a:t>
            </a:r>
            <a:endParaRPr lang="en-US" sz="18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 smtClean="0"/>
              <a:t>Injecting Faults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~clam/CLAM/</a:t>
            </a:r>
            <a:r>
              <a:rPr lang="en-US" sz="1600" dirty="0" err="1" smtClean="0"/>
              <a:t>src</a:t>
            </a:r>
            <a:r>
              <a:rPr lang="en-US" sz="1600" dirty="0" smtClean="0"/>
              <a:t>/</a:t>
            </a:r>
            <a:r>
              <a:rPr lang="en-US" sz="1600" dirty="0" err="1" smtClean="0"/>
              <a:t>audiofileio</a:t>
            </a:r>
            <a:r>
              <a:rPr lang="en-US" sz="1600" dirty="0" smtClean="0"/>
              <a:t>/</a:t>
            </a:r>
            <a:r>
              <a:rPr lang="en-US" sz="1600" dirty="0" err="1" smtClean="0"/>
              <a:t>processings</a:t>
            </a:r>
            <a:r>
              <a:rPr lang="en-US" sz="1600" dirty="0" smtClean="0"/>
              <a:t>/MonoAudioFileReader.cxx</a:t>
            </a:r>
          </a:p>
          <a:p>
            <a:pPr>
              <a:buNone/>
            </a:pPr>
            <a:r>
              <a:rPr lang="en-US" sz="1600" dirty="0" smtClean="0"/>
              <a:t>~clam/CLAM/</a:t>
            </a:r>
            <a:r>
              <a:rPr lang="en-US" sz="1600" dirty="0" err="1" smtClean="0"/>
              <a:t>scons</a:t>
            </a:r>
            <a:r>
              <a:rPr lang="en-US" sz="1600" dirty="0" smtClean="0"/>
              <a:t>/</a:t>
            </a:r>
            <a:r>
              <a:rPr lang="en-US" sz="1600" dirty="0" err="1" smtClean="0"/>
              <a:t>libs</a:t>
            </a:r>
            <a:r>
              <a:rPr lang="en-US" sz="1600" dirty="0" smtClean="0"/>
              <a:t>/</a:t>
            </a:r>
            <a:r>
              <a:rPr lang="en-US" sz="1600" dirty="0" err="1" smtClean="0"/>
              <a:t>audioio</a:t>
            </a:r>
            <a:r>
              <a:rPr lang="en-US" sz="1600" dirty="0" smtClean="0"/>
              <a:t>/</a:t>
            </a:r>
            <a:r>
              <a:rPr lang="en-US" sz="1600" dirty="0" err="1" smtClean="0"/>
              <a:t>src</a:t>
            </a:r>
            <a:r>
              <a:rPr lang="en-US" sz="1600" dirty="0" smtClean="0"/>
              <a:t>/MonoAudioFileReader.cxx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OLD: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const std::string &amp; location = </a:t>
            </a:r>
            <a:r>
              <a:rPr lang="en-US" sz="1600" dirty="0" err="1" smtClean="0"/>
              <a:t>mConfig.GetSourceFile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if ( location == "") </a:t>
            </a:r>
            <a:r>
              <a:rPr lang="en-US" sz="1600" dirty="0" smtClean="0"/>
              <a:t>{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AddConfigErrorMessage</a:t>
            </a:r>
            <a:r>
              <a:rPr lang="en-US" sz="1600" dirty="0" smtClean="0"/>
              <a:t>("No file selected</a:t>
            </a:r>
            <a:r>
              <a:rPr lang="en-US" sz="1600" dirty="0" smtClean="0"/>
              <a:t>");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return </a:t>
            </a:r>
            <a:r>
              <a:rPr lang="en-US" sz="1600" dirty="0" smtClean="0"/>
              <a:t>false; </a:t>
            </a:r>
            <a:r>
              <a:rPr lang="en-US" sz="1600" dirty="0" smtClean="0"/>
              <a:t>     }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NEW: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const std::string &amp; location = </a:t>
            </a:r>
            <a:r>
              <a:rPr lang="en-US" sz="1600" dirty="0" err="1" smtClean="0"/>
              <a:t>mConfig.GetSourceFile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if ( location != "") </a:t>
            </a:r>
            <a:r>
              <a:rPr lang="en-US" sz="1600" dirty="0" smtClean="0"/>
              <a:t>{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AddConfigErrorMessage</a:t>
            </a:r>
            <a:r>
              <a:rPr lang="en-US" sz="1600" dirty="0" smtClean="0"/>
              <a:t>("No file selected</a:t>
            </a:r>
            <a:r>
              <a:rPr lang="en-US" sz="1600" dirty="0" smtClean="0"/>
              <a:t>");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return </a:t>
            </a:r>
            <a:r>
              <a:rPr lang="en-US" sz="1600" dirty="0" smtClean="0"/>
              <a:t>false; </a:t>
            </a:r>
            <a:r>
              <a:rPr lang="en-US" sz="1600" dirty="0" smtClean="0"/>
              <a:t>    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This will prevent the </a:t>
            </a:r>
            <a:r>
              <a:rPr lang="en-US" sz="1600" b="1" dirty="0" err="1" smtClean="0"/>
              <a:t>MonoAudioFileReader</a:t>
            </a:r>
            <a:r>
              <a:rPr lang="en-US" sz="1600" b="1" dirty="0" smtClean="0"/>
              <a:t> from playing any supported audio files</a:t>
            </a:r>
            <a:r>
              <a:rPr lang="en-US" sz="1600" b="1" dirty="0" smtClean="0"/>
              <a:t>.</a:t>
            </a: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Rough Beginnings</a:t>
            </a:r>
          </a:p>
          <a:p>
            <a:pPr lvl="1" algn="thaiDist"/>
            <a:r>
              <a:rPr lang="en-US" dirty="0" smtClean="0"/>
              <a:t>'Mentors' non-existent </a:t>
            </a:r>
          </a:p>
          <a:p>
            <a:pPr lvl="1"/>
            <a:r>
              <a:rPr lang="en-US" dirty="0" smtClean="0"/>
              <a:t>Documentation - what is that?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Hope Begins to Glimmer</a:t>
            </a:r>
          </a:p>
          <a:p>
            <a:pPr lvl="1"/>
            <a:r>
              <a:rPr lang="en-US" dirty="0" smtClean="0"/>
              <a:t>Building Success</a:t>
            </a:r>
          </a:p>
          <a:p>
            <a:pPr lvl="1"/>
            <a:r>
              <a:rPr lang="en-US" dirty="0" smtClean="0"/>
              <a:t>Structure Provided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Challenges in Testing</a:t>
            </a:r>
          </a:p>
          <a:p>
            <a:pPr lvl="1"/>
            <a:r>
              <a:rPr lang="en-US" dirty="0" smtClean="0"/>
              <a:t>Massive </a:t>
            </a:r>
            <a:r>
              <a:rPr lang="en-US" dirty="0" smtClean="0"/>
              <a:t>Project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135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Aqueous Transmission</vt:lpstr>
      <vt:lpstr>Introduction</vt:lpstr>
      <vt:lpstr>CLAM's visual builder</vt:lpstr>
      <vt:lpstr>Testing </vt:lpstr>
      <vt:lpstr>Testing Contd.</vt:lpstr>
      <vt:lpstr>Injecting Faults</vt:lpstr>
      <vt:lpstr>Injecting Faults Contd.</vt:lpstr>
      <vt:lpstr>Injecting Faults Contd.</vt:lpstr>
      <vt:lpstr>Experience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Aqueous Transmission</dc:title>
  <dc:creator>Staci</dc:creator>
  <cp:lastModifiedBy>Staci</cp:lastModifiedBy>
  <cp:revision>6</cp:revision>
  <dcterms:created xsi:type="dcterms:W3CDTF">2010-11-29T13:40:46Z</dcterms:created>
  <dcterms:modified xsi:type="dcterms:W3CDTF">2010-11-29T14:52:03Z</dcterms:modified>
</cp:coreProperties>
</file>