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Lato" panose="020F0502020204030203" pitchFamily="34" charset="77"/>
      <p:regular r:id="rId10"/>
      <p:bold r:id="rId11"/>
      <p:italic r:id="rId12"/>
      <p:boldItalic r:id="rId13"/>
    </p:embeddedFont>
    <p:embeddedFont>
      <p:font typeface="Montserrat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0"/>
    <p:restoredTop sz="94600"/>
  </p:normalViewPr>
  <p:slideViewPr>
    <p:cSldViewPr snapToGrid="0">
      <p:cViewPr varScale="1">
        <p:scale>
          <a:sx n="115" d="100"/>
          <a:sy n="115" d="100"/>
        </p:scale>
        <p:origin x="131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7a10e204a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7a10e204a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d7a10e204a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d7a10e204a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7a10e204a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7a10e204a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d7a10e204a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d7a10e204a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7a10e204a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7a10e204a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d7a10e204a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d7a10e204a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Mountain Resort </a:t>
            </a:r>
            <a:r>
              <a:rPr lang="en">
                <a:latin typeface="Lato"/>
                <a:ea typeface="Lato"/>
                <a:cs typeface="Lato"/>
                <a:sym typeface="Lato"/>
              </a:rPr>
              <a:t>Ticket Price Analysis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4284750" y="3514550"/>
            <a:ext cx="4269900" cy="9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 and Problem Statement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Big Mountain Resort, Montana, currently charges $81 per ticket to its ski resort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An additional ski lift was added this year which will add around $1.5 million in expenses.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Big Mountain traditionally sets ticket  prices higher than other ski resorts in Montana because it has better features.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b="1"/>
              <a:t>Problem Statement:</a:t>
            </a:r>
            <a:endParaRPr sz="1500" b="1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500" b="1"/>
              <a:t>How can Big Mountain Resort adjust ticket prices to generate a minimum of $1,540,000 in an additional revenue during the upcoming ski season?</a:t>
            </a: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 and Key Findings</a:t>
            </a:r>
            <a:endParaRPr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Big Mountain Resort modelled price is $93.48, while the actual price is $81.00. The model has a mean average error of $10.48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Through our model, we determined the variables that most effect a ski resort’s ticket prices. The top 4 are: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Vertical Drop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Runs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Number of Chairs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Acres of Snow making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The top recommendation for cutting costs is to eliminate either exactly 1 ski run or exactly 5 ski runs.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Analysis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816400" y="1368825"/>
            <a:ext cx="3051000" cy="36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Key Analysis  Question: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are comparing Big Mountain’s ticket prices to: other Montana Resorts, Other regional resorts, or all resorts in the U.S.?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Our Answer: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Based on the graph to the right, no regional groups are apparent when running a PCA test. The market is a nationwide market and the state or region does not have a large impact on pricing.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All data will be used going forward to evaluate Big Mountain’s prices.</a:t>
            </a:r>
            <a:endParaRPr b="1"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5" name="Google Shape;15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700" y="978250"/>
            <a:ext cx="5021326" cy="402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Analysis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both a linear regression model and a random forest model to model ticket prices of all ski resorts around the country.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graph to the right shows the most important features in determining the ticket price at ski resorts</a:t>
            </a:r>
            <a:endParaRPr/>
          </a:p>
        </p:txBody>
      </p:sp>
      <p:sp>
        <p:nvSpPr>
          <p:cNvPr id="162" name="Google Shape;162;p17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047" y="1567550"/>
            <a:ext cx="4002251" cy="324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and Analysis: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body" idx="1"/>
          </p:nvPr>
        </p:nvSpPr>
        <p:spPr>
          <a:xfrm>
            <a:off x="1297500" y="1262750"/>
            <a:ext cx="75264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latin typeface="Arial"/>
                <a:ea typeface="Arial"/>
                <a:cs typeface="Arial"/>
                <a:sym typeface="Arial"/>
              </a:rPr>
              <a:t>Big Mountain Resort modelled price is $93.48, actual price is $81.00.</a:t>
            </a:r>
            <a:endParaRPr sz="14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Even with the expected mean absolute error of $10.40, this suggests there is room for a price increase.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2"/>
          </p:nvPr>
        </p:nvSpPr>
        <p:spPr>
          <a:xfrm>
            <a:off x="6345650" y="2315725"/>
            <a:ext cx="1990800" cy="23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best way to cut costs is to close runs. As seen to the left, we recommend closing either 1 run or 5 runs.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675" y="2195863"/>
            <a:ext cx="4713474" cy="257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What Justifies the Price Increase?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9"/>
          <p:cNvSpPr txBox="1">
            <a:spLocks noGrp="1"/>
          </p:cNvSpPr>
          <p:nvPr>
            <p:ph type="body" idx="1"/>
          </p:nvPr>
        </p:nvSpPr>
        <p:spPr>
          <a:xfrm>
            <a:off x="169950" y="1307850"/>
            <a:ext cx="5857500" cy="15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Historically, Big Mountain has compared itself to other resorts in Montana and hasn’t wanted to price itself too high above competitors within the state. These graphs, however, paint a different picture; Big Mountain is a premier ski destination among its peers around the country and stands out in every category our model says is important in a customer’s willingness to pay. Big Mountain’s prices should reflect its exceptional features.</a:t>
            </a:r>
            <a:endParaRPr/>
          </a:p>
        </p:txBody>
      </p:sp>
      <p:pic>
        <p:nvPicPr>
          <p:cNvPr id="178" name="Google Shape;17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7575" y="1722625"/>
            <a:ext cx="3100324" cy="1723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250" y="2842850"/>
            <a:ext cx="4090375" cy="227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7575" y="36350"/>
            <a:ext cx="3015476" cy="1676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27575" y="3456075"/>
            <a:ext cx="3015475" cy="1660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461</Words>
  <Application>Microsoft Macintosh PowerPoint</Application>
  <PresentationFormat>On-screen Show (16:9)</PresentationFormat>
  <Paragraphs>32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Lato</vt:lpstr>
      <vt:lpstr>Montserrat</vt:lpstr>
      <vt:lpstr>Arial</vt:lpstr>
      <vt:lpstr>Focus</vt:lpstr>
      <vt:lpstr>Big Mountain Resort Ticket Price Analysis </vt:lpstr>
      <vt:lpstr>Project Overview and Problem Statement</vt:lpstr>
      <vt:lpstr>Recommendations and Key Findings</vt:lpstr>
      <vt:lpstr>Modeling and Analysis</vt:lpstr>
      <vt:lpstr>Modeling and Analysis</vt:lpstr>
      <vt:lpstr>Modeling and Analysis: Results</vt:lpstr>
      <vt:lpstr>Conclusion What Justifies the Price Increase? 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Mountain Resort Ticket Price Analysis </dc:title>
  <cp:lastModifiedBy>Microsoft Office User</cp:lastModifiedBy>
  <cp:revision>1</cp:revision>
  <dcterms:modified xsi:type="dcterms:W3CDTF">2023-01-15T02:51:47Z</dcterms:modified>
</cp:coreProperties>
</file>