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9C8A-CCE6-179D-D686-8D11452C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1421B-E886-FA03-C7A3-F5B388C6C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6761-5EC8-82B3-0083-BC761484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A71-5CC2-33CF-ADB1-F519BE03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2DE2-37F3-6F96-2789-D8AD541B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00A-83AE-E9CD-6135-1CFA446B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C8A0-8825-9018-E156-E814ADF0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A673-D76A-2AAF-A095-A34BD3B6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4667-BD67-47D6-28FC-6F4503A0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81B8-7B06-FE22-1DB1-2BC0B18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38659-BC3A-64E0-D732-74B4D29A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30F73-5959-40AC-E785-750BDF0E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7575-82CB-AE74-2A44-0CAB6CCD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C2DC-E6F4-5D24-658C-66B0D965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B397-2BE9-7854-1079-42134D64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B8C3-F26D-8614-0D93-379AD8BC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5852-764F-2139-3794-065EB9AE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9449-F89B-E18E-5D31-38088834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DCF4-F361-06D8-1747-8B4F97B9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B2C9-816F-5078-0799-752B758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286-4708-3459-1255-99DE42BC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DAF16-A646-D25D-E1D1-E0B0F5AF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B1ED-4086-B02B-02F3-D0E58CC6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B6D-0653-4E57-05AD-FDDDC2A8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8700-3214-3498-16B9-DCB86B6A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16F1-F03B-67EB-4964-64A0122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99F2-8865-286A-E421-F5D141A4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3360F-60D0-2F92-CED7-F72C52FE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F840A-60EA-38A3-1C34-89210A9F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37BD5-9A74-72E0-D560-2CC28DE2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274-9657-303D-1F82-9F59FB53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F9AE-85FB-4549-D376-F07CB933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347D-ABFC-F7ED-8BC3-1299849D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979AD-97A3-B5C1-78A2-3E65E686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9A70B-6170-9ECE-AB1D-95B09EA5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7AA5B-B7B5-5DB4-3184-38EE923C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98036-5CA7-B6D6-670D-7A004831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49FB2-F95D-23B1-1DF3-635DCB57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E47F5-6A61-3DDD-3A9A-AF79FB05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A50-AB9D-C3F9-0B74-4DA7A6A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E3DD2-D261-9B01-175B-2466E2FA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F626-970D-DD94-DA14-C5DA848C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EDD8-202B-BC4A-05B2-5B55CD62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B3009-F2F7-04EB-2C0D-43887D02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8517B-7B6F-BC72-98AD-13BE6ED2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F46B-28F6-BDA4-D2D5-13D6D987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8AD-054A-E79D-F3E6-FE642D2A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89A4-8B4B-436F-F386-15565537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3F4F-7003-755F-F8E7-C963B70D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8B70-E7B5-5F4C-F134-383B4700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1E09B-4068-AC50-9004-D43BA548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A25F-A53A-5F92-D19F-10424BBA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38D-7EF5-0370-079D-987BA7C7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8D04D-C4BF-3E01-49DA-FC9ACFB9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B606-FD78-7535-EFD6-E7B7C1B4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D8EA-B2FB-C91C-349C-987FFB2F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994D9-4817-C4F0-BC02-A662624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9E19-4818-D249-1913-81C1AF68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5368F-C176-9E32-DFF6-60A2C8BD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D1BE-ACD5-A404-B9A7-CBDF57DC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8C3E-5363-FD6A-4526-16E9A64F9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186A-9516-3D40-9218-10646EF3A023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0D33-DEBF-6901-1B67-C3306EED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CA7D-3627-ACB0-7890-79D0C280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D9C0-00BA-5B47-96F4-C737B131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796F29E-FBD6-F10C-C4C7-24B6727A063B}"/>
              </a:ext>
            </a:extLst>
          </p:cNvPr>
          <p:cNvSpPr/>
          <p:nvPr/>
        </p:nvSpPr>
        <p:spPr>
          <a:xfrm>
            <a:off x="-29736" y="-25567"/>
            <a:ext cx="12221736" cy="68835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5FB7E2-88BC-DD8D-5082-C3E72C8723E0}"/>
              </a:ext>
            </a:extLst>
          </p:cNvPr>
          <p:cNvSpPr/>
          <p:nvPr/>
        </p:nvSpPr>
        <p:spPr>
          <a:xfrm>
            <a:off x="185854" y="184421"/>
            <a:ext cx="11820292" cy="45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49231-83BD-6F5F-000F-A9678FC2AAAE}"/>
              </a:ext>
            </a:extLst>
          </p:cNvPr>
          <p:cNvSpPr txBox="1"/>
          <p:nvPr/>
        </p:nvSpPr>
        <p:spPr>
          <a:xfrm>
            <a:off x="185854" y="235066"/>
            <a:ext cx="11820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CSS Snippet Cheat sheet Wireframe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70AB6-FCAA-8564-FE88-D231DED548EF}"/>
              </a:ext>
            </a:extLst>
          </p:cNvPr>
          <p:cNvSpPr/>
          <p:nvPr/>
        </p:nvSpPr>
        <p:spPr>
          <a:xfrm>
            <a:off x="185854" y="667816"/>
            <a:ext cx="118202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10A37-0869-7467-8A4D-936BF5916375}"/>
              </a:ext>
            </a:extLst>
          </p:cNvPr>
          <p:cNvSpPr txBox="1"/>
          <p:nvPr/>
        </p:nvSpPr>
        <p:spPr>
          <a:xfrm>
            <a:off x="1880839" y="736871"/>
            <a:ext cx="84303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Vestibulum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,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non, </a:t>
            </a:r>
            <a:r>
              <a:rPr lang="en-US" sz="1200" dirty="0" err="1"/>
              <a:t>ultricies</a:t>
            </a:r>
            <a:r>
              <a:rPr lang="en-US" sz="1200" dirty="0"/>
              <a:t> vitae </a:t>
            </a:r>
            <a:r>
              <a:rPr lang="en-US" sz="1200" dirty="0" err="1"/>
              <a:t>massa</a:t>
            </a:r>
            <a:r>
              <a:rPr lang="en-US" sz="12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66649-7699-A284-2B80-C84E81FD1AB8}"/>
              </a:ext>
            </a:extLst>
          </p:cNvPr>
          <p:cNvSpPr/>
          <p:nvPr/>
        </p:nvSpPr>
        <p:spPr>
          <a:xfrm>
            <a:off x="185854" y="1232674"/>
            <a:ext cx="11820292" cy="211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FE987-505D-822F-A64B-5C940B6D81D0}"/>
              </a:ext>
            </a:extLst>
          </p:cNvPr>
          <p:cNvSpPr/>
          <p:nvPr/>
        </p:nvSpPr>
        <p:spPr>
          <a:xfrm>
            <a:off x="185854" y="3580508"/>
            <a:ext cx="11820292" cy="211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496D3-D798-55E0-826D-4399BD05A605}"/>
              </a:ext>
            </a:extLst>
          </p:cNvPr>
          <p:cNvSpPr/>
          <p:nvPr/>
        </p:nvSpPr>
        <p:spPr>
          <a:xfrm>
            <a:off x="185854" y="5900853"/>
            <a:ext cx="11820292" cy="62075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E38DA-B0EA-CB29-AC16-8743C5162E66}"/>
              </a:ext>
            </a:extLst>
          </p:cNvPr>
          <p:cNvSpPr/>
          <p:nvPr/>
        </p:nvSpPr>
        <p:spPr>
          <a:xfrm>
            <a:off x="301083" y="1327924"/>
            <a:ext cx="3546088" cy="192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B1E4D-7614-12D4-E37B-74B80D30A7EC}"/>
              </a:ext>
            </a:extLst>
          </p:cNvPr>
          <p:cNvSpPr/>
          <p:nvPr/>
        </p:nvSpPr>
        <p:spPr>
          <a:xfrm>
            <a:off x="401444" y="1793320"/>
            <a:ext cx="3300761" cy="1373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3A68A-A70F-0381-2094-119FE9B4473C}"/>
              </a:ext>
            </a:extLst>
          </p:cNvPr>
          <p:cNvSpPr txBox="1"/>
          <p:nvPr/>
        </p:nvSpPr>
        <p:spPr>
          <a:xfrm>
            <a:off x="591014" y="1922708"/>
            <a:ext cx="296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turpis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98DEE-8761-2E36-43EF-7F1B78602D09}"/>
              </a:ext>
            </a:extLst>
          </p:cNvPr>
          <p:cNvSpPr txBox="1"/>
          <p:nvPr/>
        </p:nvSpPr>
        <p:spPr>
          <a:xfrm>
            <a:off x="591014" y="1608654"/>
            <a:ext cx="296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0E9F0-11BF-B334-8282-E1E2F9F6D9A2}"/>
              </a:ext>
            </a:extLst>
          </p:cNvPr>
          <p:cNvSpPr txBox="1"/>
          <p:nvPr/>
        </p:nvSpPr>
        <p:spPr>
          <a:xfrm>
            <a:off x="591014" y="2665141"/>
            <a:ext cx="29662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Snippet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56222-244D-E6B9-7A91-4B1CC71E1389}"/>
              </a:ext>
            </a:extLst>
          </p:cNvPr>
          <p:cNvSpPr/>
          <p:nvPr/>
        </p:nvSpPr>
        <p:spPr>
          <a:xfrm>
            <a:off x="8244468" y="1305584"/>
            <a:ext cx="3546088" cy="192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C755B-D347-63C7-DEF1-2A29D812909C}"/>
              </a:ext>
            </a:extLst>
          </p:cNvPr>
          <p:cNvSpPr/>
          <p:nvPr/>
        </p:nvSpPr>
        <p:spPr>
          <a:xfrm>
            <a:off x="8344829" y="1770980"/>
            <a:ext cx="3300761" cy="1373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07143-2CD0-DCBA-3C91-CBBEA5D1CE36}"/>
              </a:ext>
            </a:extLst>
          </p:cNvPr>
          <p:cNvSpPr txBox="1"/>
          <p:nvPr/>
        </p:nvSpPr>
        <p:spPr>
          <a:xfrm>
            <a:off x="8534399" y="1900368"/>
            <a:ext cx="296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turpis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5D997-58B1-74EC-AD18-71DF3524B872}"/>
              </a:ext>
            </a:extLst>
          </p:cNvPr>
          <p:cNvSpPr txBox="1"/>
          <p:nvPr/>
        </p:nvSpPr>
        <p:spPr>
          <a:xfrm>
            <a:off x="8534399" y="1586314"/>
            <a:ext cx="296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2DC7E-2DBA-F87E-5AC2-7A3ABA2DD57B}"/>
              </a:ext>
            </a:extLst>
          </p:cNvPr>
          <p:cNvSpPr txBox="1"/>
          <p:nvPr/>
        </p:nvSpPr>
        <p:spPr>
          <a:xfrm>
            <a:off x="8534399" y="2642801"/>
            <a:ext cx="29662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Snippet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43262-50C5-AEDA-7354-ACFB7C3E229B}"/>
              </a:ext>
            </a:extLst>
          </p:cNvPr>
          <p:cNvSpPr/>
          <p:nvPr/>
        </p:nvSpPr>
        <p:spPr>
          <a:xfrm>
            <a:off x="4272775" y="1341878"/>
            <a:ext cx="3546088" cy="192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1D83D-8F95-A1E0-9DC2-2E2A447DC8BA}"/>
              </a:ext>
            </a:extLst>
          </p:cNvPr>
          <p:cNvSpPr/>
          <p:nvPr/>
        </p:nvSpPr>
        <p:spPr>
          <a:xfrm>
            <a:off x="4373136" y="1807274"/>
            <a:ext cx="3300761" cy="1373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10F90-3A36-E7D2-9154-1FD6B5CBE6A1}"/>
              </a:ext>
            </a:extLst>
          </p:cNvPr>
          <p:cNvSpPr txBox="1"/>
          <p:nvPr/>
        </p:nvSpPr>
        <p:spPr>
          <a:xfrm>
            <a:off x="4562706" y="1936662"/>
            <a:ext cx="296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turpis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DCD57-6E6D-96AE-3A49-99E8808C85A7}"/>
              </a:ext>
            </a:extLst>
          </p:cNvPr>
          <p:cNvSpPr txBox="1"/>
          <p:nvPr/>
        </p:nvSpPr>
        <p:spPr>
          <a:xfrm>
            <a:off x="4562706" y="1622608"/>
            <a:ext cx="296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B39E8-8F80-AFE9-D408-3880073FE4AD}"/>
              </a:ext>
            </a:extLst>
          </p:cNvPr>
          <p:cNvSpPr txBox="1"/>
          <p:nvPr/>
        </p:nvSpPr>
        <p:spPr>
          <a:xfrm>
            <a:off x="4562706" y="2679095"/>
            <a:ext cx="29662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Snippet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8A7CD3-7D9E-EF51-B5FB-759CB9D6FEE8}"/>
              </a:ext>
            </a:extLst>
          </p:cNvPr>
          <p:cNvSpPr/>
          <p:nvPr/>
        </p:nvSpPr>
        <p:spPr>
          <a:xfrm>
            <a:off x="301083" y="3643211"/>
            <a:ext cx="3546088" cy="192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82F67-338F-89E1-9591-4306DAA2F03B}"/>
              </a:ext>
            </a:extLst>
          </p:cNvPr>
          <p:cNvSpPr/>
          <p:nvPr/>
        </p:nvSpPr>
        <p:spPr>
          <a:xfrm>
            <a:off x="401444" y="4108607"/>
            <a:ext cx="3300761" cy="1373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0F0992-B344-739B-EA2F-3E9117548C76}"/>
              </a:ext>
            </a:extLst>
          </p:cNvPr>
          <p:cNvSpPr txBox="1"/>
          <p:nvPr/>
        </p:nvSpPr>
        <p:spPr>
          <a:xfrm>
            <a:off x="591014" y="4237995"/>
            <a:ext cx="296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Cras </a:t>
            </a:r>
            <a:r>
              <a:rPr lang="en-US" dirty="0" err="1"/>
              <a:t>eget</a:t>
            </a:r>
            <a:r>
              <a:rPr lang="en-US" dirty="0"/>
              <a:t> ipsum </a:t>
            </a:r>
            <a:r>
              <a:rPr lang="en-US" dirty="0" err="1"/>
              <a:t>quam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7C13A-F3CD-4041-1FBC-A93586D07000}"/>
              </a:ext>
            </a:extLst>
          </p:cNvPr>
          <p:cNvSpPr txBox="1"/>
          <p:nvPr/>
        </p:nvSpPr>
        <p:spPr>
          <a:xfrm>
            <a:off x="591014" y="3923941"/>
            <a:ext cx="296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35F4C-A0EC-8FAE-61D3-5187BBDEB034}"/>
              </a:ext>
            </a:extLst>
          </p:cNvPr>
          <p:cNvSpPr txBox="1"/>
          <p:nvPr/>
        </p:nvSpPr>
        <p:spPr>
          <a:xfrm>
            <a:off x="591014" y="4980428"/>
            <a:ext cx="29662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Snippet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0745DF-2C09-A0BA-2A61-36CB316015F7}"/>
              </a:ext>
            </a:extLst>
          </p:cNvPr>
          <p:cNvSpPr/>
          <p:nvPr/>
        </p:nvSpPr>
        <p:spPr>
          <a:xfrm>
            <a:off x="8244468" y="3620871"/>
            <a:ext cx="3546088" cy="192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652064-29B0-88A7-C5F7-C3FADCB6AA42}"/>
              </a:ext>
            </a:extLst>
          </p:cNvPr>
          <p:cNvSpPr/>
          <p:nvPr/>
        </p:nvSpPr>
        <p:spPr>
          <a:xfrm>
            <a:off x="8344829" y="4086267"/>
            <a:ext cx="3300761" cy="1373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C0835-191B-CDDD-6E30-437BAFEB70C1}"/>
              </a:ext>
            </a:extLst>
          </p:cNvPr>
          <p:cNvSpPr txBox="1"/>
          <p:nvPr/>
        </p:nvSpPr>
        <p:spPr>
          <a:xfrm>
            <a:off x="8534399" y="4215655"/>
            <a:ext cx="296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Cras </a:t>
            </a:r>
            <a:r>
              <a:rPr lang="en-US" dirty="0" err="1"/>
              <a:t>eget</a:t>
            </a:r>
            <a:r>
              <a:rPr lang="en-US" dirty="0"/>
              <a:t> ipsum </a:t>
            </a:r>
            <a:r>
              <a:rPr lang="en-US" dirty="0" err="1"/>
              <a:t>quam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CE4998-8583-6DC6-A777-A0E93855A4A6}"/>
              </a:ext>
            </a:extLst>
          </p:cNvPr>
          <p:cNvSpPr txBox="1"/>
          <p:nvPr/>
        </p:nvSpPr>
        <p:spPr>
          <a:xfrm>
            <a:off x="8534399" y="3901601"/>
            <a:ext cx="296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1851C-78FB-E195-3D0E-F60480342521}"/>
              </a:ext>
            </a:extLst>
          </p:cNvPr>
          <p:cNvSpPr txBox="1"/>
          <p:nvPr/>
        </p:nvSpPr>
        <p:spPr>
          <a:xfrm>
            <a:off x="8534399" y="4958088"/>
            <a:ext cx="29662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Snippet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B5445D-979B-D17F-A93E-2D4A1C1A4891}"/>
              </a:ext>
            </a:extLst>
          </p:cNvPr>
          <p:cNvSpPr/>
          <p:nvPr/>
        </p:nvSpPr>
        <p:spPr>
          <a:xfrm>
            <a:off x="4272775" y="3657165"/>
            <a:ext cx="3546088" cy="1928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23BD41-F305-DDF6-9EDB-1ED2AD558AB9}"/>
              </a:ext>
            </a:extLst>
          </p:cNvPr>
          <p:cNvSpPr/>
          <p:nvPr/>
        </p:nvSpPr>
        <p:spPr>
          <a:xfrm>
            <a:off x="4373136" y="4122561"/>
            <a:ext cx="3300761" cy="1373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4D3EE8-8FC8-1AE5-4553-7F2047B6D49A}"/>
              </a:ext>
            </a:extLst>
          </p:cNvPr>
          <p:cNvSpPr txBox="1"/>
          <p:nvPr/>
        </p:nvSpPr>
        <p:spPr>
          <a:xfrm>
            <a:off x="4562706" y="4251949"/>
            <a:ext cx="2966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Cras </a:t>
            </a:r>
            <a:r>
              <a:rPr lang="en-US" dirty="0" err="1"/>
              <a:t>eget</a:t>
            </a:r>
            <a:r>
              <a:rPr lang="en-US" dirty="0"/>
              <a:t> ipsum </a:t>
            </a:r>
            <a:r>
              <a:rPr lang="en-US" dirty="0" err="1"/>
              <a:t>quam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EEF87-5BED-F9EF-51E3-21A0189BBD8D}"/>
              </a:ext>
            </a:extLst>
          </p:cNvPr>
          <p:cNvSpPr txBox="1"/>
          <p:nvPr/>
        </p:nvSpPr>
        <p:spPr>
          <a:xfrm>
            <a:off x="4562706" y="3937895"/>
            <a:ext cx="296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7C640-71F9-CA71-838C-717B32BE9A3B}"/>
              </a:ext>
            </a:extLst>
          </p:cNvPr>
          <p:cNvSpPr txBox="1"/>
          <p:nvPr/>
        </p:nvSpPr>
        <p:spPr>
          <a:xfrm>
            <a:off x="4562706" y="4994382"/>
            <a:ext cx="29662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Snippet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0375F5-176E-0D02-D597-A26A5FE2892E}"/>
              </a:ext>
            </a:extLst>
          </p:cNvPr>
          <p:cNvSpPr/>
          <p:nvPr/>
        </p:nvSpPr>
        <p:spPr>
          <a:xfrm>
            <a:off x="208157" y="5944544"/>
            <a:ext cx="11820292" cy="620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737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Bolsover</dc:creator>
  <cp:lastModifiedBy>Adam Bolsover</cp:lastModifiedBy>
  <cp:revision>1</cp:revision>
  <dcterms:created xsi:type="dcterms:W3CDTF">2022-12-15T18:16:07Z</dcterms:created>
  <dcterms:modified xsi:type="dcterms:W3CDTF">2022-12-15T18:39:49Z</dcterms:modified>
</cp:coreProperties>
</file>