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9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4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2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8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1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9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9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6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3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A59157-F728-4AE9-8ACC-FABFBBE19682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DAB3A-0BAF-4D57-82A1-921E3DA0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66BA3A-7B78-35FD-203F-885F9CF5378F}"/>
              </a:ext>
            </a:extLst>
          </p:cNvPr>
          <p:cNvSpPr txBox="1"/>
          <p:nvPr/>
        </p:nvSpPr>
        <p:spPr>
          <a:xfrm>
            <a:off x="3256383" y="2174032"/>
            <a:ext cx="5508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MySQL</a:t>
            </a:r>
            <a:r>
              <a:rPr lang="en-IN" sz="4000" dirty="0"/>
              <a:t> </a:t>
            </a:r>
            <a:r>
              <a:rPr lang="en-IN" sz="4800" dirty="0"/>
              <a:t>INTERNSHIP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3D1D-AFA3-8D02-C9B6-9F9BAF8DC020}"/>
              </a:ext>
            </a:extLst>
          </p:cNvPr>
          <p:cNvSpPr txBox="1"/>
          <p:nvPr/>
        </p:nvSpPr>
        <p:spPr>
          <a:xfrm>
            <a:off x="4599992" y="3244334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 3 :  Pharma Analysis</a:t>
            </a:r>
          </a:p>
        </p:txBody>
      </p:sp>
    </p:spTree>
    <p:extLst>
      <p:ext uri="{BB962C8B-B14F-4D97-AF65-F5344CB8AC3E}">
        <p14:creationId xmlns:p14="http://schemas.microsoft.com/office/powerpoint/2010/main" val="169587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4BA7D-6CCC-B82E-C81E-863C7450E6F5}"/>
              </a:ext>
            </a:extLst>
          </p:cNvPr>
          <p:cNvSpPr txBox="1"/>
          <p:nvPr/>
        </p:nvSpPr>
        <p:spPr>
          <a:xfrm>
            <a:off x="2295331" y="503853"/>
            <a:ext cx="8782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 Create a summary report that includes the total sales, average price, and total quantity </a:t>
            </a:r>
          </a:p>
          <a:p>
            <a:r>
              <a:rPr lang="en-US" dirty="0"/>
              <a:t>       sold for each product class. </a:t>
            </a:r>
          </a:p>
          <a:p>
            <a:endParaRPr lang="en-US" dirty="0"/>
          </a:p>
          <a:p>
            <a:r>
              <a:rPr lang="en-US" dirty="0"/>
              <a:t>        select `Product </a:t>
            </a:r>
            <a:r>
              <a:rPr lang="en-US" dirty="0" err="1"/>
              <a:t>Class`,sum</a:t>
            </a:r>
            <a:r>
              <a:rPr lang="en-US" dirty="0"/>
              <a:t>(sales),sum(Quantity),avg(Price) from </a:t>
            </a:r>
            <a:r>
              <a:rPr lang="en-US" dirty="0" err="1"/>
              <a:t>pharma_data</a:t>
            </a:r>
            <a:r>
              <a:rPr lang="en-US" dirty="0"/>
              <a:t> </a:t>
            </a:r>
          </a:p>
          <a:p>
            <a:r>
              <a:rPr lang="en-US" dirty="0"/>
              <a:t>       group by `Product Class`;</a:t>
            </a:r>
          </a:p>
          <a:p>
            <a:endParaRPr lang="en-US" dirty="0"/>
          </a:p>
          <a:p>
            <a:r>
              <a:rPr lang="en-US" dirty="0"/>
              <a:t>     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BDD64-F614-3D6D-F069-8E29511F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00" y="2179642"/>
            <a:ext cx="3696020" cy="154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D6D61-0BA3-19F8-D89F-A39BA20A4585}"/>
              </a:ext>
            </a:extLst>
          </p:cNvPr>
          <p:cNvSpPr txBox="1"/>
          <p:nvPr/>
        </p:nvSpPr>
        <p:spPr>
          <a:xfrm>
            <a:off x="2444620" y="3937519"/>
            <a:ext cx="7736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 Find the top 5 customers with the highest sales for each year.</a:t>
            </a:r>
          </a:p>
          <a:p>
            <a:endParaRPr lang="en-US" dirty="0"/>
          </a:p>
          <a:p>
            <a:r>
              <a:rPr lang="en-US" dirty="0"/>
              <a:t>       select `Customer </a:t>
            </a:r>
            <a:r>
              <a:rPr lang="en-US" dirty="0" err="1"/>
              <a:t>Name`,sales</a:t>
            </a:r>
            <a:r>
              <a:rPr lang="en-US" dirty="0"/>
              <a:t> from </a:t>
            </a:r>
            <a:r>
              <a:rPr lang="en-US" dirty="0" err="1"/>
              <a:t>pharma_data</a:t>
            </a:r>
            <a:r>
              <a:rPr lang="en-US" dirty="0"/>
              <a:t> order by sales desc limit 5;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D42D4-B893-AD0C-E5CD-CDEF1CCA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09" y="5086162"/>
            <a:ext cx="390177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23475-C497-C9BA-B386-6D842511B833}"/>
              </a:ext>
            </a:extLst>
          </p:cNvPr>
          <p:cNvSpPr txBox="1"/>
          <p:nvPr/>
        </p:nvSpPr>
        <p:spPr>
          <a:xfrm>
            <a:off x="2453951" y="681135"/>
            <a:ext cx="63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 Calculate the year-over-year growth in sales for each country. </a:t>
            </a:r>
          </a:p>
          <a:p>
            <a:endParaRPr lang="en-US" dirty="0"/>
          </a:p>
          <a:p>
            <a:r>
              <a:rPr lang="en-US" dirty="0"/>
              <a:t>       select </a:t>
            </a:r>
            <a:r>
              <a:rPr lang="en-US" dirty="0" err="1"/>
              <a:t>country,year,sales</a:t>
            </a:r>
            <a:r>
              <a:rPr lang="en-US" dirty="0"/>
              <a:t> from </a:t>
            </a:r>
            <a:r>
              <a:rPr lang="en-US" dirty="0" err="1"/>
              <a:t>pharma_data</a:t>
            </a:r>
            <a:r>
              <a:rPr lang="en-US" dirty="0"/>
              <a:t> group by year;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79BE3-E78D-D46B-7EA2-1E68F59B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153" y="1749090"/>
            <a:ext cx="1585097" cy="1074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34D11-144A-E694-CE4A-F4AC1F1642C1}"/>
              </a:ext>
            </a:extLst>
          </p:cNvPr>
          <p:cNvSpPr txBox="1"/>
          <p:nvPr/>
        </p:nvSpPr>
        <p:spPr>
          <a:xfrm>
            <a:off x="2752531" y="3429000"/>
            <a:ext cx="655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 List the months with the lowest sales for each year 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US" dirty="0"/>
              <a:t>select </a:t>
            </a:r>
            <a:r>
              <a:rPr lang="en-US" dirty="0" err="1"/>
              <a:t>year,month,min</a:t>
            </a:r>
            <a:r>
              <a:rPr lang="en-US" dirty="0"/>
              <a:t>(sales) from </a:t>
            </a:r>
            <a:r>
              <a:rPr lang="en-US" dirty="0" err="1"/>
              <a:t>pharma_data</a:t>
            </a:r>
            <a:r>
              <a:rPr lang="en-US" dirty="0"/>
              <a:t> group by year;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92848-4C0B-2F87-373C-A46FEB11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52" y="4570473"/>
            <a:ext cx="194326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313EC-8178-BBD5-A5CF-6FEA489CB35C}"/>
              </a:ext>
            </a:extLst>
          </p:cNvPr>
          <p:cNvSpPr txBox="1"/>
          <p:nvPr/>
        </p:nvSpPr>
        <p:spPr>
          <a:xfrm>
            <a:off x="2397967" y="615821"/>
            <a:ext cx="8869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20. Calculate the total sales for each sub-channel in each country, and then find the country </a:t>
            </a:r>
          </a:p>
          <a:p>
            <a:r>
              <a:rPr lang="en-US" dirty="0"/>
              <a:t>      with the highest total sales for each sub-channel.</a:t>
            </a:r>
          </a:p>
          <a:p>
            <a:endParaRPr lang="en-US" dirty="0"/>
          </a:p>
          <a:p>
            <a:r>
              <a:rPr lang="en-US" dirty="0"/>
              <a:t>      select `sub-channel`,</a:t>
            </a:r>
            <a:r>
              <a:rPr lang="en-US" dirty="0" err="1"/>
              <a:t>country,sum</a:t>
            </a:r>
            <a:r>
              <a:rPr lang="en-US" dirty="0"/>
              <a:t>(sales),max(sales) from </a:t>
            </a:r>
            <a:r>
              <a:rPr lang="en-US" dirty="0" err="1"/>
              <a:t>pharma_data</a:t>
            </a:r>
            <a:endParaRPr lang="en-US" dirty="0"/>
          </a:p>
          <a:p>
            <a:r>
              <a:rPr lang="en-US" dirty="0"/>
              <a:t>      group by  </a:t>
            </a:r>
            <a:r>
              <a:rPr lang="en-US" dirty="0" err="1"/>
              <a:t>country,`sub</a:t>
            </a:r>
            <a:r>
              <a:rPr lang="en-US" dirty="0"/>
              <a:t>-channel`;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0A71A-E009-4EC9-942D-0234D9F9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89" y="2335084"/>
            <a:ext cx="322353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0C68B-4A1F-2C35-DF7B-EDEE0F5C3719}"/>
              </a:ext>
            </a:extLst>
          </p:cNvPr>
          <p:cNvSpPr txBox="1"/>
          <p:nvPr/>
        </p:nvSpPr>
        <p:spPr>
          <a:xfrm>
            <a:off x="5271795" y="295780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81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30D86-0B2E-E1FD-3A0E-40CBA28F4E32}"/>
              </a:ext>
            </a:extLst>
          </p:cNvPr>
          <p:cNvSpPr txBox="1"/>
          <p:nvPr/>
        </p:nvSpPr>
        <p:spPr>
          <a:xfrm>
            <a:off x="1685925" y="771525"/>
            <a:ext cx="633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Retrieve all columns for all records in the dataset. </a:t>
            </a:r>
          </a:p>
          <a:p>
            <a:endParaRPr lang="en-IN" dirty="0"/>
          </a:p>
          <a:p>
            <a:r>
              <a:rPr lang="en-IN" dirty="0"/>
              <a:t>    select * from </a:t>
            </a:r>
            <a:r>
              <a:rPr lang="en-IN" dirty="0" err="1"/>
              <a:t>pharma_data</a:t>
            </a:r>
            <a:r>
              <a:rPr lang="en-IN" dirty="0"/>
              <a:t> 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33809-3F6E-40F9-FFDE-4896BD8F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2045850"/>
            <a:ext cx="10303133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AB121-7B7B-BCA0-4975-40603BD1486F}"/>
              </a:ext>
            </a:extLst>
          </p:cNvPr>
          <p:cNvSpPr txBox="1"/>
          <p:nvPr/>
        </p:nvSpPr>
        <p:spPr>
          <a:xfrm>
            <a:off x="1943100" y="703877"/>
            <a:ext cx="962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How many unique countries are represented in the dataset?</a:t>
            </a:r>
          </a:p>
          <a:p>
            <a:endParaRPr lang="en-US" dirty="0"/>
          </a:p>
          <a:p>
            <a:r>
              <a:rPr lang="en-US" dirty="0"/>
              <a:t>     select count(distinct(country)) as </a:t>
            </a:r>
            <a:r>
              <a:rPr lang="en-US" dirty="0" err="1"/>
              <a:t>count_country</a:t>
            </a:r>
            <a:r>
              <a:rPr lang="en-US" dirty="0"/>
              <a:t> from </a:t>
            </a:r>
            <a:r>
              <a:rPr lang="en-US" dirty="0" err="1"/>
              <a:t>pharma_data</a:t>
            </a:r>
            <a:r>
              <a:rPr lang="en-US" dirty="0"/>
              <a:t> 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26879-FE2C-084A-798C-69F088012BCF}"/>
              </a:ext>
            </a:extLst>
          </p:cNvPr>
          <p:cNvSpPr txBox="1"/>
          <p:nvPr/>
        </p:nvSpPr>
        <p:spPr>
          <a:xfrm>
            <a:off x="1809750" y="2864252"/>
            <a:ext cx="7489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Select the names of all the customers on the 'Retail' channel. </a:t>
            </a:r>
          </a:p>
          <a:p>
            <a:endParaRPr lang="en-US" dirty="0"/>
          </a:p>
          <a:p>
            <a:r>
              <a:rPr lang="en-US" dirty="0"/>
              <a:t>    select `Customer Name` from </a:t>
            </a:r>
            <a:r>
              <a:rPr lang="en-US" dirty="0" err="1"/>
              <a:t>pharma_data</a:t>
            </a:r>
            <a:r>
              <a:rPr lang="en-US" dirty="0"/>
              <a:t> where `Sub-channel` = 'Retail';</a:t>
            </a:r>
          </a:p>
          <a:p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8A0E5-A972-C157-CAC9-69260052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98" y="1836868"/>
            <a:ext cx="1089754" cy="45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09FB7C-7E4C-3F5F-166D-A1F660F2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23" y="4055830"/>
            <a:ext cx="2453853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A0C0A-440E-F9FB-B645-EE79CAC2FCD5}"/>
              </a:ext>
            </a:extLst>
          </p:cNvPr>
          <p:cNvSpPr txBox="1"/>
          <p:nvPr/>
        </p:nvSpPr>
        <p:spPr>
          <a:xfrm>
            <a:off x="1743075" y="771525"/>
            <a:ext cx="908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Find the total quantity sold for the ' Antibiotics' product class.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select `Product </a:t>
            </a:r>
            <a:r>
              <a:rPr lang="en-US" dirty="0" err="1"/>
              <a:t>class`,sum</a:t>
            </a:r>
            <a:r>
              <a:rPr lang="en-US" dirty="0"/>
              <a:t>(Quantity) from </a:t>
            </a:r>
            <a:r>
              <a:rPr lang="en-US" dirty="0" err="1"/>
              <a:t>pharma_data</a:t>
            </a:r>
            <a:r>
              <a:rPr lang="en-US" dirty="0"/>
              <a:t> where `Product </a:t>
            </a:r>
            <a:r>
              <a:rPr lang="en-US" dirty="0" err="1"/>
              <a:t>Class`</a:t>
            </a:r>
            <a:r>
              <a:rPr lang="en-US" dirty="0"/>
              <a:t> = 'Antibiotics';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5AC58-9A3B-9A43-D543-A23102AE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80" y="2076427"/>
            <a:ext cx="2080440" cy="53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132B8-EE59-7CD3-6EB5-78585119B1B3}"/>
              </a:ext>
            </a:extLst>
          </p:cNvPr>
          <p:cNvSpPr txBox="1"/>
          <p:nvPr/>
        </p:nvSpPr>
        <p:spPr>
          <a:xfrm>
            <a:off x="1969680" y="3276600"/>
            <a:ext cx="5142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List all the distinct months present in the dataset. </a:t>
            </a:r>
          </a:p>
          <a:p>
            <a:endParaRPr lang="en-IN" dirty="0"/>
          </a:p>
          <a:p>
            <a:r>
              <a:rPr lang="en-US" dirty="0"/>
              <a:t>   select distinct(month) from </a:t>
            </a:r>
            <a:r>
              <a:rPr lang="en-US" dirty="0" err="1"/>
              <a:t>pharma_data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D0CE4-D415-E626-CC13-2591E0CA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98" y="4629151"/>
            <a:ext cx="962052" cy="11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172FF-313E-B231-F073-E4ED42A1DF38}"/>
              </a:ext>
            </a:extLst>
          </p:cNvPr>
          <p:cNvSpPr txBox="1"/>
          <p:nvPr/>
        </p:nvSpPr>
        <p:spPr>
          <a:xfrm>
            <a:off x="2481943" y="821094"/>
            <a:ext cx="581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Calculate the total sales for each year.</a:t>
            </a:r>
          </a:p>
          <a:p>
            <a:endParaRPr lang="en-US" dirty="0"/>
          </a:p>
          <a:p>
            <a:r>
              <a:rPr lang="en-US" dirty="0"/>
              <a:t>     select Year, sum(Sales) from </a:t>
            </a:r>
            <a:r>
              <a:rPr lang="en-US" dirty="0" err="1"/>
              <a:t>pharma_data</a:t>
            </a:r>
            <a:r>
              <a:rPr lang="en-US" dirty="0"/>
              <a:t> group by year;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C74AB-11D5-7E50-1642-553B0FA0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26" y="2060538"/>
            <a:ext cx="1333616" cy="115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1A71B-762A-2A1D-6D3E-E6116FBC4E32}"/>
              </a:ext>
            </a:extLst>
          </p:cNvPr>
          <p:cNvSpPr txBox="1"/>
          <p:nvPr/>
        </p:nvSpPr>
        <p:spPr>
          <a:xfrm>
            <a:off x="2752531" y="3946849"/>
            <a:ext cx="5674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Find the customer with the highest sales value.</a:t>
            </a:r>
          </a:p>
          <a:p>
            <a:endParaRPr lang="en-US" dirty="0"/>
          </a:p>
          <a:p>
            <a:r>
              <a:rPr lang="en-US" dirty="0"/>
              <a:t>    select `Customer </a:t>
            </a:r>
            <a:r>
              <a:rPr lang="en-US" dirty="0" err="1"/>
              <a:t>Name`,max</a:t>
            </a:r>
            <a:r>
              <a:rPr lang="en-US" dirty="0"/>
              <a:t>(sales) from </a:t>
            </a:r>
            <a:r>
              <a:rPr lang="en-US" dirty="0" err="1"/>
              <a:t>pharma_data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0CFDA-051E-249E-7DC9-2AC76A4A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43" y="5255219"/>
            <a:ext cx="256816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43520-FB70-528D-000B-144B0B90FD86}"/>
              </a:ext>
            </a:extLst>
          </p:cNvPr>
          <p:cNvSpPr txBox="1"/>
          <p:nvPr/>
        </p:nvSpPr>
        <p:spPr>
          <a:xfrm>
            <a:off x="2118049" y="877078"/>
            <a:ext cx="899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Get the names of all employees who are Sales Reps and are managed by 'James Goodwill’.</a:t>
            </a:r>
          </a:p>
          <a:p>
            <a:endParaRPr lang="en-US" dirty="0"/>
          </a:p>
          <a:p>
            <a:r>
              <a:rPr lang="en-US" dirty="0"/>
              <a:t>    select `Name of Sales </a:t>
            </a:r>
            <a:r>
              <a:rPr lang="en-US" dirty="0" err="1"/>
              <a:t>Rep`,Manager</a:t>
            </a:r>
            <a:r>
              <a:rPr lang="en-US" dirty="0"/>
              <a:t> from </a:t>
            </a:r>
            <a:r>
              <a:rPr lang="en-US" dirty="0" err="1"/>
              <a:t>pharma_data</a:t>
            </a:r>
            <a:r>
              <a:rPr lang="en-US" dirty="0"/>
              <a:t> where manager = 'James Goodwill';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94A6C-9BC4-F39D-0DCB-17755D60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83" y="1942472"/>
            <a:ext cx="2286198" cy="1928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03990-ABA6-D9EA-21C5-CD3689FC2DAA}"/>
              </a:ext>
            </a:extLst>
          </p:cNvPr>
          <p:cNvSpPr txBox="1"/>
          <p:nvPr/>
        </p:nvSpPr>
        <p:spPr>
          <a:xfrm>
            <a:off x="2200371" y="4176846"/>
            <a:ext cx="6306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Retrieve the top 5 cities with the highest sales.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select city, sales from </a:t>
            </a:r>
            <a:r>
              <a:rPr lang="en-US" dirty="0" err="1"/>
              <a:t>pharma_data</a:t>
            </a:r>
            <a:r>
              <a:rPr lang="en-US" dirty="0"/>
              <a:t> order by sales desc limit 5;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170A1-21EB-F3D6-AD80-E78FD214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16" y="5287442"/>
            <a:ext cx="2484335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9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A45DA-5236-3638-A461-954D5E805266}"/>
              </a:ext>
            </a:extLst>
          </p:cNvPr>
          <p:cNvSpPr txBox="1"/>
          <p:nvPr/>
        </p:nvSpPr>
        <p:spPr>
          <a:xfrm>
            <a:off x="2024744" y="643812"/>
            <a:ext cx="798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Calculate the average price of products in each sub-channel. </a:t>
            </a:r>
          </a:p>
          <a:p>
            <a:endParaRPr lang="en-US" dirty="0"/>
          </a:p>
          <a:p>
            <a:r>
              <a:rPr lang="en-US" dirty="0"/>
              <a:t>       select `sub-channel`, avg(Price) from </a:t>
            </a:r>
            <a:r>
              <a:rPr lang="en-US" dirty="0" err="1"/>
              <a:t>pharma_data</a:t>
            </a:r>
            <a:r>
              <a:rPr lang="en-US" dirty="0"/>
              <a:t> group by `sub-channel`;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06D72-10A7-8C1F-8004-5F6BCB2A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4" y="1762350"/>
            <a:ext cx="1691787" cy="111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B259C-A225-BDE0-681D-C9667A9D2B38}"/>
              </a:ext>
            </a:extLst>
          </p:cNvPr>
          <p:cNvSpPr txBox="1"/>
          <p:nvPr/>
        </p:nvSpPr>
        <p:spPr>
          <a:xfrm>
            <a:off x="2024744" y="3105834"/>
            <a:ext cx="9293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Join the 'Employees' table with the 'Sales' table to get the name of the Sales Rep and the  </a:t>
            </a:r>
          </a:p>
          <a:p>
            <a:r>
              <a:rPr lang="en-US" dirty="0"/>
              <a:t>corresponding sales records.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(There is no sufficient records to retrieve answers for this query)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2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46AB4-F327-72FD-3CA8-001AAD84C886}"/>
              </a:ext>
            </a:extLst>
          </p:cNvPr>
          <p:cNvSpPr txBox="1"/>
          <p:nvPr/>
        </p:nvSpPr>
        <p:spPr>
          <a:xfrm>
            <a:off x="2181723" y="793101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Retrieve all sales made by employees from ' </a:t>
            </a:r>
            <a:r>
              <a:rPr lang="en-US" dirty="0" err="1"/>
              <a:t>Rendsburg</a:t>
            </a:r>
            <a:r>
              <a:rPr lang="en-US" dirty="0"/>
              <a:t> ' in the year 2018.</a:t>
            </a:r>
          </a:p>
          <a:p>
            <a:endParaRPr lang="en-US" dirty="0"/>
          </a:p>
          <a:p>
            <a:r>
              <a:rPr lang="en-US" dirty="0"/>
              <a:t>       select city, sales from </a:t>
            </a:r>
            <a:r>
              <a:rPr lang="en-US" dirty="0" err="1"/>
              <a:t>pharma_data</a:t>
            </a:r>
            <a:r>
              <a:rPr lang="en-US" dirty="0"/>
              <a:t> where year = 2018 and city = '</a:t>
            </a:r>
            <a:r>
              <a:rPr lang="en-US" dirty="0" err="1"/>
              <a:t>Rendsburg</a:t>
            </a:r>
            <a:r>
              <a:rPr lang="en-US" dirty="0"/>
              <a:t>';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73B56-5FFC-D42D-6104-15B2BB2C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41" y="1852626"/>
            <a:ext cx="1219306" cy="10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DC2E5-91CD-0018-890F-B01E1FDF6951}"/>
              </a:ext>
            </a:extLst>
          </p:cNvPr>
          <p:cNvSpPr txBox="1"/>
          <p:nvPr/>
        </p:nvSpPr>
        <p:spPr>
          <a:xfrm>
            <a:off x="2127634" y="2992544"/>
            <a:ext cx="9344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Calculate the total sales for each product class, for each month, and order the results by </a:t>
            </a:r>
          </a:p>
          <a:p>
            <a:r>
              <a:rPr lang="en-US" dirty="0"/>
              <a:t>      year, month, and product class.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US" dirty="0"/>
              <a:t>select </a:t>
            </a:r>
            <a:r>
              <a:rPr lang="en-US" dirty="0" err="1"/>
              <a:t>year,month,`Product</a:t>
            </a:r>
            <a:r>
              <a:rPr lang="en-US" dirty="0"/>
              <a:t> </a:t>
            </a:r>
            <a:r>
              <a:rPr lang="en-US" dirty="0" err="1"/>
              <a:t>Class`,sum</a:t>
            </a:r>
            <a:r>
              <a:rPr lang="en-US" dirty="0"/>
              <a:t>(sales) from </a:t>
            </a:r>
            <a:r>
              <a:rPr lang="en-US" dirty="0" err="1"/>
              <a:t>pharma_data</a:t>
            </a:r>
            <a:r>
              <a:rPr lang="en-US" dirty="0"/>
              <a:t> group by        	 	    	</a:t>
            </a:r>
            <a:r>
              <a:rPr lang="en-US" dirty="0" err="1"/>
              <a:t>year,month,`Product</a:t>
            </a:r>
            <a:r>
              <a:rPr lang="en-US" dirty="0"/>
              <a:t> Class`;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ABB4D-1064-FCAC-7876-2058F90B5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00"/>
          <a:stretch/>
        </p:blipFill>
        <p:spPr>
          <a:xfrm>
            <a:off x="2581522" y="4565760"/>
            <a:ext cx="3033023" cy="20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61C05D-358E-93F7-9E48-3AEB309A9AEA}"/>
              </a:ext>
            </a:extLst>
          </p:cNvPr>
          <p:cNvSpPr txBox="1"/>
          <p:nvPr/>
        </p:nvSpPr>
        <p:spPr>
          <a:xfrm>
            <a:off x="2052735" y="634482"/>
            <a:ext cx="7247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Find the top 3 sales reps with the highest sales in 2019.</a:t>
            </a:r>
          </a:p>
          <a:p>
            <a:endParaRPr lang="en-US" dirty="0"/>
          </a:p>
          <a:p>
            <a:r>
              <a:rPr lang="en-US" dirty="0"/>
              <a:t>        select `Name of Sales </a:t>
            </a:r>
            <a:r>
              <a:rPr lang="en-US" dirty="0" err="1"/>
              <a:t>Rep`,sales</a:t>
            </a:r>
            <a:r>
              <a:rPr lang="en-US" dirty="0"/>
              <a:t> from </a:t>
            </a:r>
            <a:r>
              <a:rPr lang="en-US" dirty="0" err="1"/>
              <a:t>pharma_data</a:t>
            </a:r>
            <a:r>
              <a:rPr lang="en-US" dirty="0"/>
              <a:t> where year = 2019</a:t>
            </a:r>
          </a:p>
          <a:p>
            <a:r>
              <a:rPr lang="en-US" dirty="0"/>
              <a:t>         order by sales limit 3;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CDFA3-CD72-811F-5E47-DFF1872F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45" y="1966545"/>
            <a:ext cx="2141406" cy="853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9A8BE4-3610-5CC0-7744-CC8EA3D435E0}"/>
              </a:ext>
            </a:extLst>
          </p:cNvPr>
          <p:cNvSpPr txBox="1"/>
          <p:nvPr/>
        </p:nvSpPr>
        <p:spPr>
          <a:xfrm>
            <a:off x="2220685" y="3228392"/>
            <a:ext cx="8716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 Calculate the monthly total sales for each sub-channel, and then calculate the average </a:t>
            </a:r>
          </a:p>
          <a:p>
            <a:r>
              <a:rPr lang="en-US" dirty="0"/>
              <a:t>       monthly sales for each sub-channel over the years.</a:t>
            </a:r>
          </a:p>
          <a:p>
            <a:endParaRPr lang="en-US" dirty="0"/>
          </a:p>
          <a:p>
            <a:r>
              <a:rPr lang="en-IN" dirty="0"/>
              <a:t>       </a:t>
            </a:r>
            <a:r>
              <a:rPr lang="en-US" dirty="0"/>
              <a:t>select `sub-channel`, </a:t>
            </a:r>
            <a:r>
              <a:rPr lang="en-US" dirty="0" err="1"/>
              <a:t>month,sum</a:t>
            </a:r>
            <a:r>
              <a:rPr lang="en-US" dirty="0"/>
              <a:t>(sales),avg(sales) from </a:t>
            </a:r>
            <a:r>
              <a:rPr lang="en-US" dirty="0" err="1"/>
              <a:t>pharma_data</a:t>
            </a:r>
            <a:r>
              <a:rPr lang="en-US" dirty="0"/>
              <a:t> group by </a:t>
            </a:r>
          </a:p>
          <a:p>
            <a:r>
              <a:rPr lang="en-US" dirty="0"/>
              <a:t>     `sub-</a:t>
            </a:r>
            <a:r>
              <a:rPr lang="en-US" dirty="0" err="1"/>
              <a:t>channel`,month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2F0F37-71BF-C025-597C-020BD735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345" y="4874661"/>
            <a:ext cx="321591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</TotalTime>
  <Words>727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Ravi</dc:creator>
  <cp:lastModifiedBy>Pavithra Ravi</cp:lastModifiedBy>
  <cp:revision>10</cp:revision>
  <dcterms:created xsi:type="dcterms:W3CDTF">2024-01-05T14:01:28Z</dcterms:created>
  <dcterms:modified xsi:type="dcterms:W3CDTF">2024-01-17T08:11:11Z</dcterms:modified>
</cp:coreProperties>
</file>