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64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NERC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的特征空间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—— Feature space for </a:t>
            </a:r>
            <a:r>
              <a:rPr lang="en-US" altLang="zh-CN" sz="2800" dirty="0" err="1"/>
              <a:t>NERC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 </a:t>
            </a:r>
            <a:r>
              <a:rPr lang="zh-CN" altLang="en-US" dirty="0" smtClean="0"/>
              <a:t>杨尚斌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08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969702"/>
            <a:ext cx="10571998" cy="970450"/>
          </a:xfrm>
        </p:spPr>
        <p:txBody>
          <a:bodyPr/>
          <a:lstStyle/>
          <a:p>
            <a:r>
              <a:rPr lang="en-US" altLang="zh-CN" dirty="0"/>
              <a:t>List lookup features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3" y="2222287"/>
            <a:ext cx="9961086" cy="31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lookup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privileged </a:t>
            </a:r>
            <a:r>
              <a:rPr lang="en-US" altLang="zh-CN" sz="2400" b="1" dirty="0" smtClean="0"/>
              <a:t>features</a:t>
            </a:r>
          </a:p>
          <a:p>
            <a:pPr lvl="1"/>
            <a:r>
              <a:rPr lang="en-US" altLang="zh-CN" dirty="0" smtClean="0"/>
              <a:t>Is a</a:t>
            </a:r>
          </a:p>
          <a:p>
            <a:pPr lvl="1"/>
            <a:r>
              <a:rPr lang="en-US" altLang="zh-CN" dirty="0" smtClean="0"/>
              <a:t>Paris is a city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3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712" y="891325"/>
            <a:ext cx="10571998" cy="970450"/>
          </a:xfrm>
        </p:spPr>
        <p:txBody>
          <a:bodyPr/>
          <a:lstStyle/>
          <a:p>
            <a:r>
              <a:rPr lang="en-US" altLang="zh-CN" dirty="0"/>
              <a:t>List lookup features —— General dictionary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Common nouns listed in a dictionary are </a:t>
            </a:r>
            <a:r>
              <a:rPr lang="en-US" altLang="zh-CN" sz="2800" b="1" dirty="0" smtClean="0"/>
              <a:t>useful</a:t>
            </a:r>
          </a:p>
          <a:p>
            <a:pPr lvl="1"/>
            <a:endParaRPr lang="en-US" altLang="zh-CN" sz="18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8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799885"/>
            <a:ext cx="10571998" cy="970450"/>
          </a:xfrm>
        </p:spPr>
        <p:txBody>
          <a:bodyPr/>
          <a:lstStyle/>
          <a:p>
            <a:r>
              <a:rPr lang="en-US" altLang="zh-CN" dirty="0"/>
              <a:t>List lookup features </a:t>
            </a:r>
            <a:r>
              <a:rPr lang="en-US" altLang="zh-CN" dirty="0" smtClean="0"/>
              <a:t>—— Words </a:t>
            </a:r>
            <a:r>
              <a:rPr lang="en-US" altLang="zh-CN" dirty="0"/>
              <a:t>that are typical of organization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Many authors propose to recognize organizations by identifying words that are frequently used in their </a:t>
            </a:r>
            <a:r>
              <a:rPr lang="en-US" altLang="zh-CN" sz="2800" b="1" dirty="0" smtClean="0"/>
              <a:t>names</a:t>
            </a:r>
          </a:p>
          <a:p>
            <a:pPr lvl="1"/>
            <a:r>
              <a:rPr lang="en-US" altLang="zh-CN" sz="1800" dirty="0" smtClean="0"/>
              <a:t>American</a:t>
            </a:r>
          </a:p>
          <a:p>
            <a:pPr lvl="1"/>
            <a:r>
              <a:rPr lang="en-US" altLang="zh-CN" sz="1800" dirty="0" smtClean="0"/>
              <a:t>China</a:t>
            </a:r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058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712" y="891325"/>
            <a:ext cx="10571998" cy="970450"/>
          </a:xfrm>
        </p:spPr>
        <p:txBody>
          <a:bodyPr/>
          <a:lstStyle/>
          <a:p>
            <a:r>
              <a:rPr lang="en-US" altLang="zh-CN" dirty="0"/>
              <a:t>List lookup features —— On the list lookup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Most approaches implicitly require candidate words to exactly match at least one element of a pre-existing </a:t>
            </a:r>
            <a:r>
              <a:rPr lang="en-US" altLang="zh-CN" sz="2800" b="1" dirty="0" smtClean="0"/>
              <a:t>list</a:t>
            </a:r>
          </a:p>
          <a:p>
            <a:pPr lvl="1"/>
            <a:r>
              <a:rPr lang="en-US" altLang="zh-CN" sz="1800" dirty="0" smtClean="0"/>
              <a:t>Technology/technologies</a:t>
            </a:r>
          </a:p>
          <a:p>
            <a:pPr lvl="1"/>
            <a:r>
              <a:rPr lang="en-US" altLang="zh-CN" sz="1800" dirty="0"/>
              <a:t>Frederick/ Frederik</a:t>
            </a:r>
          </a:p>
          <a:p>
            <a:pPr lvl="1"/>
            <a:r>
              <a:rPr lang="en-US" altLang="zh-CN" sz="1800" dirty="0" err="1" smtClean="0"/>
              <a:t>Lewinskey</a:t>
            </a:r>
            <a:r>
              <a:rPr lang="en-US" altLang="zh-CN" sz="1800" dirty="0"/>
              <a:t>/ Lewinsky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779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182" y="930514"/>
            <a:ext cx="10571998" cy="970450"/>
          </a:xfrm>
        </p:spPr>
        <p:txBody>
          <a:bodyPr/>
          <a:lstStyle/>
          <a:p>
            <a:r>
              <a:rPr lang="en-US" altLang="zh-CN" dirty="0"/>
              <a:t>Document and corpus features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86" y="2281986"/>
            <a:ext cx="8841826" cy="3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and corpus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features are defined over both document content and document structure. Large collections of documents (corpora) are also excellent sources of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3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and corpus features —— Multiple occurrences and multiple casing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appear both in ambiguous (e.g., sentence beginning) and unambiguous </a:t>
            </a:r>
            <a:r>
              <a:rPr lang="en-US" altLang="zh-CN" b="1" dirty="0" smtClean="0"/>
              <a:t>position</a:t>
            </a:r>
          </a:p>
          <a:p>
            <a:pPr lvl="1"/>
            <a:r>
              <a:rPr lang="en-US" altLang="zh-CN" dirty="0"/>
              <a:t>C. </a:t>
            </a:r>
            <a:r>
              <a:rPr lang="en-US" altLang="zh-CN" dirty="0" err="1"/>
              <a:t>Thielen</a:t>
            </a:r>
            <a:r>
              <a:rPr lang="en-US" altLang="zh-CN" dirty="0"/>
              <a:t> (1995), Y. </a:t>
            </a:r>
            <a:r>
              <a:rPr lang="en-US" altLang="zh-CN" dirty="0" err="1"/>
              <a:t>Ravin</a:t>
            </a:r>
            <a:r>
              <a:rPr lang="en-US" altLang="zh-CN" dirty="0"/>
              <a:t> and </a:t>
            </a:r>
            <a:r>
              <a:rPr lang="en-US" altLang="zh-CN" dirty="0" err="1"/>
              <a:t>Wacholder</a:t>
            </a:r>
            <a:r>
              <a:rPr lang="en-US" altLang="zh-CN" dirty="0"/>
              <a:t> (1996) and A. </a:t>
            </a:r>
            <a:r>
              <a:rPr lang="en-US" altLang="zh-CN" dirty="0" err="1"/>
              <a:t>Mikheev</a:t>
            </a:r>
            <a:r>
              <a:rPr lang="en-US" altLang="zh-CN" dirty="0"/>
              <a:t> (1999)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7466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682319"/>
            <a:ext cx="10571998" cy="970450"/>
          </a:xfrm>
        </p:spPr>
        <p:txBody>
          <a:bodyPr/>
          <a:lstStyle/>
          <a:p>
            <a:r>
              <a:rPr lang="en-US" altLang="zh-CN" dirty="0"/>
              <a:t>Document and corpus features —— Entity </a:t>
            </a:r>
            <a:r>
              <a:rPr lang="en-US" altLang="zh-CN" dirty="0" err="1" smtClean="0"/>
              <a:t>coreference</a:t>
            </a:r>
            <a:r>
              <a:rPr lang="en-US" altLang="zh-CN" dirty="0" smtClean="0"/>
              <a:t> ( </a:t>
            </a:r>
            <a:r>
              <a:rPr lang="zh-CN" altLang="en-US" dirty="0" smtClean="0"/>
              <a:t>指代</a:t>
            </a:r>
            <a:r>
              <a:rPr lang="en-US" altLang="zh-CN" dirty="0" smtClean="0"/>
              <a:t> ) </a:t>
            </a:r>
            <a:r>
              <a:rPr lang="en-US" altLang="zh-CN" dirty="0"/>
              <a:t>and alias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task of recognizing the multiple occurrences of a unique entity in a document dates back to the earliest research in the </a:t>
            </a:r>
            <a:r>
              <a:rPr lang="en-US" altLang="zh-CN" b="1" dirty="0" smtClean="0"/>
              <a:t>field</a:t>
            </a:r>
          </a:p>
          <a:p>
            <a:pPr lvl="1"/>
            <a:r>
              <a:rPr lang="en-US" altLang="zh-CN" dirty="0"/>
              <a:t>New </a:t>
            </a:r>
            <a:r>
              <a:rPr lang="en-US" altLang="zh-CN" dirty="0" smtClean="0"/>
              <a:t>York</a:t>
            </a:r>
            <a:r>
              <a:rPr lang="zh-CN" altLang="en-US" dirty="0" smtClean="0"/>
              <a:t>、</a:t>
            </a:r>
            <a:r>
              <a:rPr lang="en-US" altLang="zh-CN" dirty="0"/>
              <a:t>New York </a:t>
            </a:r>
            <a:r>
              <a:rPr lang="en-US" altLang="zh-CN" dirty="0" smtClean="0"/>
              <a:t>Yankees</a:t>
            </a:r>
          </a:p>
          <a:p>
            <a:pPr lvl="1"/>
            <a:r>
              <a:rPr lang="en-US" altLang="zh-CN" dirty="0"/>
              <a:t>Sir John A. 12 </a:t>
            </a:r>
            <a:r>
              <a:rPr lang="en-US" altLang="zh-CN" dirty="0" smtClean="0"/>
              <a:t>Macdonald</a:t>
            </a:r>
            <a:r>
              <a:rPr lang="zh-CN" altLang="en-US" dirty="0" smtClean="0"/>
              <a:t>、</a:t>
            </a:r>
            <a:r>
              <a:rPr lang="en-US" altLang="zh-CN" dirty="0"/>
              <a:t>John A. </a:t>
            </a:r>
            <a:r>
              <a:rPr lang="en-US" altLang="zh-CN" dirty="0" smtClean="0"/>
              <a:t>Macdonald</a:t>
            </a:r>
            <a:r>
              <a:rPr lang="zh-CN" altLang="en-US" dirty="0" smtClean="0"/>
              <a:t>、</a:t>
            </a:r>
            <a:r>
              <a:rPr lang="en-US" altLang="zh-CN" dirty="0"/>
              <a:t>John Alexander </a:t>
            </a:r>
            <a:r>
              <a:rPr lang="en-US" altLang="zh-CN" dirty="0" smtClean="0"/>
              <a:t>Macdonald</a:t>
            </a:r>
            <a:r>
              <a:rPr lang="zh-CN" altLang="en-US" dirty="0" smtClean="0"/>
              <a:t>、</a:t>
            </a:r>
            <a:r>
              <a:rPr lang="en-US" altLang="zh-CN" dirty="0"/>
              <a:t>Macdonald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361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617005"/>
            <a:ext cx="10571998" cy="970450"/>
          </a:xfrm>
        </p:spPr>
        <p:txBody>
          <a:bodyPr/>
          <a:lstStyle/>
          <a:p>
            <a:r>
              <a:rPr lang="en-US" altLang="zh-CN" dirty="0"/>
              <a:t>Document and corpus features —— Document meta-information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Most meta-information about documents can be used </a:t>
            </a:r>
            <a:r>
              <a:rPr lang="en-US" altLang="zh-CN" b="1" dirty="0" smtClean="0"/>
              <a:t>directly</a:t>
            </a:r>
          </a:p>
          <a:p>
            <a:pPr lvl="1"/>
            <a:r>
              <a:rPr lang="en-US" altLang="zh-CN" dirty="0"/>
              <a:t>email headers are good indicator of person </a:t>
            </a:r>
            <a:r>
              <a:rPr lang="en-US" altLang="zh-CN" dirty="0" smtClean="0"/>
              <a:t>names</a:t>
            </a:r>
          </a:p>
          <a:p>
            <a:pPr lvl="1"/>
            <a:r>
              <a:rPr lang="en-US" altLang="zh-CN" dirty="0"/>
              <a:t>news often start with a location name,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185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特征向量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93" y="3574146"/>
            <a:ext cx="11447900" cy="15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and corpus features —— Statistics for Multiword 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propose some interesting feature functions for multi-word units that can be </a:t>
            </a:r>
            <a:r>
              <a:rPr lang="en-US" altLang="zh-CN" b="1" dirty="0" err="1"/>
              <a:t>thresholded</a:t>
            </a:r>
            <a:r>
              <a:rPr lang="en-US" altLang="zh-CN" b="1" dirty="0"/>
              <a:t> using corpus </a:t>
            </a:r>
            <a:r>
              <a:rPr lang="en-US" altLang="zh-CN" b="1" dirty="0" smtClean="0"/>
              <a:t>statistics</a:t>
            </a:r>
          </a:p>
          <a:p>
            <a:pPr lvl="1"/>
            <a:r>
              <a:rPr lang="en-US" altLang="zh-CN" dirty="0"/>
              <a:t>rare lowercased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dirty="0"/>
              <a:t>relatively long size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121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1974093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b="1" dirty="0" smtClean="0"/>
              <a:t>Thanks !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997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5" y="3419882"/>
            <a:ext cx="10153593" cy="11913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2674" y="5408023"/>
            <a:ext cx="751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Usually, the </a:t>
            </a:r>
            <a:r>
              <a:rPr lang="en-US" altLang="zh-CN" dirty="0" err="1"/>
              <a:t>NERC</a:t>
            </a:r>
            <a:r>
              <a:rPr lang="en-US" altLang="zh-CN" dirty="0"/>
              <a:t> problem is resolved by applying a rule system over the features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732877"/>
            <a:ext cx="8442819" cy="6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recognition rule:  capitalized words are </a:t>
            </a:r>
            <a:r>
              <a:rPr lang="en-US" altLang="zh-CN" dirty="0" smtClean="0"/>
              <a:t>candidate(</a:t>
            </a:r>
            <a:r>
              <a:rPr lang="zh-CN" altLang="en-US" dirty="0" smtClean="0"/>
              <a:t>候选</a:t>
            </a:r>
            <a:r>
              <a:rPr lang="en-US" altLang="zh-CN" dirty="0" smtClean="0"/>
              <a:t>) entities</a:t>
            </a:r>
          </a:p>
          <a:p>
            <a:r>
              <a:rPr lang="en-US" altLang="zh-CN" dirty="0"/>
              <a:t>classification </a:t>
            </a:r>
            <a:r>
              <a:rPr lang="en-US" altLang="zh-CN" dirty="0" smtClean="0"/>
              <a:t>rule:  the </a:t>
            </a:r>
            <a:r>
              <a:rPr lang="en-US" altLang="zh-CN" dirty="0"/>
              <a:t>type of candidate entities of length greater than 3 words is organization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However, real systems tend to be much more complex and their rules are often created by automatic learning techniques.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8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features most often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Word-level features</a:t>
            </a:r>
          </a:p>
          <a:p>
            <a:r>
              <a:rPr lang="en-US" altLang="zh-CN" dirty="0" smtClean="0"/>
              <a:t>List lookup features</a:t>
            </a:r>
          </a:p>
          <a:p>
            <a:r>
              <a:rPr lang="en-US" altLang="zh-CN" dirty="0" smtClean="0"/>
              <a:t>Document and corpus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2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745" y="540230"/>
            <a:ext cx="10663541" cy="1355486"/>
          </a:xfrm>
        </p:spPr>
        <p:txBody>
          <a:bodyPr/>
          <a:lstStyle/>
          <a:p>
            <a:r>
              <a:rPr lang="en-US" altLang="zh-CN" dirty="0"/>
              <a:t>Word-level features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283" y="1573733"/>
            <a:ext cx="8292046" cy="49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288" y="812948"/>
            <a:ext cx="10571998" cy="970450"/>
          </a:xfrm>
        </p:spPr>
        <p:txBody>
          <a:bodyPr/>
          <a:lstStyle/>
          <a:p>
            <a:r>
              <a:rPr lang="en-US" altLang="zh-CN" dirty="0"/>
              <a:t>Word-level </a:t>
            </a:r>
            <a:r>
              <a:rPr lang="en-US" altLang="zh-CN" dirty="0" smtClean="0"/>
              <a:t>features —— Digit Pattern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dates, percentages, intervals, identifiers</a:t>
            </a:r>
          </a:p>
          <a:p>
            <a:pPr lvl="1"/>
            <a:r>
              <a:rPr lang="en-US" altLang="zh-CN" dirty="0" smtClean="0"/>
              <a:t>two-digit </a:t>
            </a:r>
            <a:r>
              <a:rPr lang="en-US" altLang="zh-CN" dirty="0"/>
              <a:t>and four-digit numbers can stand for </a:t>
            </a:r>
            <a:r>
              <a:rPr lang="en-US" altLang="zh-CN" dirty="0" smtClean="0"/>
              <a:t>years (1997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97)</a:t>
            </a:r>
          </a:p>
          <a:p>
            <a:pPr lvl="1"/>
            <a:r>
              <a:rPr lang="en-US" altLang="zh-CN" dirty="0"/>
              <a:t>when followed by an “s”, they can stand for a </a:t>
            </a:r>
            <a:r>
              <a:rPr lang="en-US" altLang="zh-CN" dirty="0" smtClean="0"/>
              <a:t>decade ( </a:t>
            </a:r>
            <a:r>
              <a:rPr lang="en-US" altLang="zh-CN" dirty="0" err="1" smtClean="0"/>
              <a:t>1997s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dirty="0"/>
              <a:t>one </a:t>
            </a:r>
            <a:r>
              <a:rPr lang="en-US" altLang="zh-CN" dirty="0" smtClean="0"/>
              <a:t>and  </a:t>
            </a:r>
            <a:r>
              <a:rPr lang="en-US" altLang="zh-CN" dirty="0"/>
              <a:t>two digits may stand for a day or a month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5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1251837"/>
            <a:ext cx="10571998" cy="970450"/>
          </a:xfrm>
        </p:spPr>
        <p:txBody>
          <a:bodyPr/>
          <a:lstStyle/>
          <a:p>
            <a:r>
              <a:rPr lang="en-US" altLang="zh-CN" dirty="0"/>
              <a:t>Word-level features —— Common word ending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Morphological features are essentially related to words affixes and </a:t>
            </a:r>
            <a:r>
              <a:rPr lang="en-US" altLang="zh-CN" sz="2800" b="1" dirty="0" smtClean="0"/>
              <a:t>roots</a:t>
            </a:r>
          </a:p>
          <a:p>
            <a:pPr lvl="1"/>
            <a:r>
              <a:rPr lang="en-US" altLang="zh-CN" dirty="0"/>
              <a:t>a system may learn that a human profession often ends in “</a:t>
            </a:r>
            <a:r>
              <a:rPr lang="en-US" altLang="zh-CN" dirty="0" err="1"/>
              <a:t>ist</a:t>
            </a:r>
            <a:r>
              <a:rPr lang="en-US" altLang="zh-CN" dirty="0" smtClean="0"/>
              <a:t>”  ( journalist</a:t>
            </a:r>
            <a:r>
              <a:rPr lang="en-US" altLang="zh-CN" dirty="0"/>
              <a:t>, </a:t>
            </a:r>
            <a:r>
              <a:rPr lang="en-US" altLang="zh-CN" dirty="0" smtClean="0"/>
              <a:t>cyclist )</a:t>
            </a:r>
          </a:p>
          <a:p>
            <a:pPr lvl="1"/>
            <a:r>
              <a:rPr lang="en-US" altLang="zh-CN" dirty="0"/>
              <a:t>languages often ends in “</a:t>
            </a:r>
            <a:r>
              <a:rPr lang="en-US" altLang="zh-CN" dirty="0" err="1"/>
              <a:t>ish</a:t>
            </a:r>
            <a:r>
              <a:rPr lang="en-US" altLang="zh-CN" dirty="0"/>
              <a:t>” and “an” </a:t>
            </a:r>
            <a:r>
              <a:rPr lang="en-US" altLang="zh-CN" dirty="0" smtClean="0"/>
              <a:t>( Spanish</a:t>
            </a:r>
            <a:r>
              <a:rPr lang="en-US" altLang="zh-CN" dirty="0"/>
              <a:t>, Danish, </a:t>
            </a:r>
            <a:r>
              <a:rPr lang="en-US" altLang="zh-CN" dirty="0" smtClean="0"/>
              <a:t>Romanian 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2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933</TotalTime>
  <Words>481</Words>
  <Application>Microsoft Office PowerPoint</Application>
  <PresentationFormat>宽屏</PresentationFormat>
  <Paragraphs>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Century Gothic</vt:lpstr>
      <vt:lpstr>Wingdings 2</vt:lpstr>
      <vt:lpstr>引用</vt:lpstr>
      <vt:lpstr>NERC 的特征空间 —— Feature space for NERC </vt:lpstr>
      <vt:lpstr>特征向量</vt:lpstr>
      <vt:lpstr>PowerPoint 演示文稿</vt:lpstr>
      <vt:lpstr>Example</vt:lpstr>
      <vt:lpstr>PowerPoint 演示文稿</vt:lpstr>
      <vt:lpstr>the features most often used</vt:lpstr>
      <vt:lpstr>Word-level features </vt:lpstr>
      <vt:lpstr>Word-level features —— Digit Pattern </vt:lpstr>
      <vt:lpstr>Word-level features —— Common word ending </vt:lpstr>
      <vt:lpstr>List lookup features </vt:lpstr>
      <vt:lpstr>List lookup features</vt:lpstr>
      <vt:lpstr>List lookup features —— General dictionary </vt:lpstr>
      <vt:lpstr>List lookup features —— Words that are typical of organization names</vt:lpstr>
      <vt:lpstr>List lookup features —— On the list lookup techniques</vt:lpstr>
      <vt:lpstr>Document and corpus features </vt:lpstr>
      <vt:lpstr>Document and corpus features</vt:lpstr>
      <vt:lpstr>Document and corpus features —— Multiple occurrences and multiple casing </vt:lpstr>
      <vt:lpstr>Document and corpus features —— Entity coreference ( 指代 ) and alias</vt:lpstr>
      <vt:lpstr>Document and corpus features —— Document meta-information</vt:lpstr>
      <vt:lpstr>Document and corpus features —— Statistics for Multiword units</vt:lpstr>
      <vt:lpstr>PowerPoint 演示文稿</vt:lpstr>
    </vt:vector>
  </TitlesOfParts>
  <Company>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NERC 的特征空间</dc:title>
  <dc:creator>Shangbin Yang</dc:creator>
  <cp:lastModifiedBy>Shangbin Yang</cp:lastModifiedBy>
  <cp:revision>13</cp:revision>
  <dcterms:created xsi:type="dcterms:W3CDTF">2016-04-10T13:44:51Z</dcterms:created>
  <dcterms:modified xsi:type="dcterms:W3CDTF">2016-04-11T05:18:48Z</dcterms:modified>
</cp:coreProperties>
</file>