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
示例PowerPoint檔案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Patrick's Day
聖帕特里克節</a:t>
            </a:r>
            <a:r>
              <a:rPr lang="en-US" baseline="0" dirty="0" smtClean="0"/>
              <a:t>
雲端技術學院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pen
這是一支筆</a:t>
            </a:r>
            <a:r>
              <a:rPr lang="en-US" baseline="0" dirty="0" smtClean="0"/>
              <a:t>
示例投影片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my book
這是我的書</a:t>
            </a:r>
            <a:r>
              <a:rPr lang="en-US" baseline="0" dirty="0" smtClean="0"/>
              <a:t>
1. 列出要點：
2. 檢查細節：
3. 完成更新：
4. 將結果共享：</a:t>
            </a:r>
          </a:p>
          <a:p>
            <a:r>
              <a:rPr lang="en-US" baseline="0" dirty="0" smtClean="0"/>
              <a:t>
Microsoft Office
您可以使用Microsoft Office將PPT檔案列印出來作為講義。</a:t>
            </a:r>
            <a:r>
              <a:rPr lang="en-US" baseline="0" smtClean="0"/>
              <a:t>
這</a:t>
            </a:r>
            <a:br>
              <a:rPr lang="en-US" baseline="0" smtClean="0"/>
            </a:br>
            <a:r>
              <a:rPr lang="en-US" baseline="0" smtClean="0"/>
              <a:t>
印刷 &gt;</a:t>
            </a:r>
            <a:br>
              <a:rPr lang="en-US" baseline="0" smtClean="0"/>
            </a:br>
            <a:r>
              <a:rPr lang="en-US" baseline="0" smtClean="0"/>
              <a:t>
列印</a:t>
            </a:r>
            <a:r>
              <a:rPr lang="en-US" baseline="0" dirty="0" smtClean="0"/>
              <a:t>
什麼＞講義</a:t>
            </a:r>
            <a:r>
              <a:rPr lang="en-US" dirty="0" smtClean="0"/>
              <a:t>
「我們要把它做得更好」
「我們要把它做得更好」，我們要把它做得更好。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