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1200785"/>
            <a:ext cx="10527030" cy="4456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49595" y="1299210"/>
            <a:ext cx="83121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42615" y="1299210"/>
            <a:ext cx="102044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76755" y="1299210"/>
            <a:ext cx="102044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5990" y="1299210"/>
            <a:ext cx="87630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" y="1786890"/>
            <a:ext cx="146748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8840" y="1786890"/>
            <a:ext cx="102806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76755" y="3736975"/>
            <a:ext cx="127889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32955" y="4234815"/>
            <a:ext cx="127889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98920" y="1299210"/>
            <a:ext cx="155892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08475" y="1299210"/>
            <a:ext cx="113792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20465" y="2274570"/>
            <a:ext cx="66738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68495" y="3736975"/>
            <a:ext cx="105156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20055" y="4716145"/>
            <a:ext cx="85090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91855" y="4234815"/>
            <a:ext cx="85090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82685" y="3736975"/>
            <a:ext cx="98869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35355" y="3736975"/>
            <a:ext cx="876935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68495" y="3251835"/>
            <a:ext cx="105156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611235" y="2757805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35990" y="2762250"/>
            <a:ext cx="89154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76755" y="2762250"/>
            <a:ext cx="77089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611235" y="227457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59425" y="227457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35990" y="2274570"/>
            <a:ext cx="89154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33255" y="276225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58660" y="1786890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275955" y="1302385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35555" y="1787525"/>
            <a:ext cx="811530" cy="30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0465" y="831215"/>
            <a:ext cx="4510405" cy="4633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57650" y="1433830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反向暴力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7650" y="196024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马拉车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7650" y="246189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  <a:sym typeface="+mn-ea"/>
              </a:rPr>
              <a:t>马拉车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0" y="298259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中心扩展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7650" y="3489960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一维</a:t>
            </a:r>
            <a:r>
              <a:rPr lang="en-US" altLang="zh-CN" sz="1000">
                <a:solidFill>
                  <a:srgbClr val="FF0000"/>
                </a:solidFill>
              </a:rPr>
              <a:t>DP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7650" y="398970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二维</a:t>
            </a:r>
            <a:r>
              <a:rPr lang="en-US" altLang="zh-CN" sz="1000">
                <a:solidFill>
                  <a:srgbClr val="FF0000"/>
                </a:solidFill>
              </a:rPr>
              <a:t>DP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7650" y="4504690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枚举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7650" y="501967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正向暴力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0285" y="1433830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0285" y="196024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0285" y="246189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0285" y="298259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0285" y="3489960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0285" y="398970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0285" y="4504690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140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90285" y="5019675"/>
            <a:ext cx="1381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140</a:t>
            </a:r>
            <a:endParaRPr lang="en-US" altLang="zh-CN" sz="1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ZWIwMjU4MGJjMDdkMjQyNmRkODNlYzdiYzNlY2FhZT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宽屏</PresentationFormat>
  <Paragraphs>32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刘鹏</cp:lastModifiedBy>
  <cp:revision>174</cp:revision>
  <dcterms:created xsi:type="dcterms:W3CDTF">2019-06-19T02:08:00Z</dcterms:created>
  <dcterms:modified xsi:type="dcterms:W3CDTF">2022-08-11T00:18:20Z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DAB2E95D733A49A7841F0CFC4D11F6C5</vt:lpwstr>
  </property>
  <property fmtid="{D5CDD505-2E9C-101B-9397-08002B2CF9AE}" pid="4" name="commondata">
    <vt:lpwstr>eyJoZGlkIjoiZWIwMjU4MGJjMDdkMjQyNmRkODNlYzdiYzNlY2FhZTUifQ==</vt:lpwstr>
  </property>
</Properties>
</file>