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BD7"/>
    <a:srgbClr val="75AE3D"/>
    <a:srgbClr val="A2C3E8"/>
    <a:srgbClr val="B3B3B3"/>
    <a:srgbClr val="F7A000"/>
    <a:srgbClr val="AB1C20"/>
    <a:srgbClr val="3A96D3"/>
    <a:srgbClr val="F1C62B"/>
    <a:srgbClr val="5B89C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80440" y="1901825"/>
            <a:ext cx="2277110" cy="236855"/>
            <a:chOff x="3436" y="2316"/>
            <a:chExt cx="9584" cy="1172"/>
          </a:xfrm>
        </p:grpSpPr>
        <p:sp>
          <p:nvSpPr>
            <p:cNvPr id="7" name="矩形 6"/>
            <p:cNvSpPr/>
            <p:nvPr/>
          </p:nvSpPr>
          <p:spPr>
            <a:xfrm>
              <a:off x="8228" y="2316"/>
              <a:ext cx="4792" cy="1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+mj-ea"/>
                  <a:ea typeface="+mj-ea"/>
                </a:rPr>
                <a:t>儿须成名酒须醉</a:t>
              </a:r>
              <a:endParaRPr lang="zh-CN" altLang="en-US" sz="1000" b="1"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36" y="2316"/>
              <a:ext cx="4792" cy="1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/>
                <a:t>liupengsay</a:t>
              </a:r>
              <a:endParaRPr lang="en-US" altLang="zh-CN" sz="1200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80440" y="3589020"/>
            <a:ext cx="1715770" cy="350520"/>
            <a:chOff x="1544" y="5652"/>
            <a:chExt cx="2702" cy="552"/>
          </a:xfrm>
        </p:grpSpPr>
        <p:grpSp>
          <p:nvGrpSpPr>
            <p:cNvPr id="21" name="组合 20"/>
            <p:cNvGrpSpPr/>
            <p:nvPr/>
          </p:nvGrpSpPr>
          <p:grpSpPr>
            <a:xfrm>
              <a:off x="1544" y="5652"/>
              <a:ext cx="2702" cy="552"/>
              <a:chOff x="1544" y="5556"/>
              <a:chExt cx="2702" cy="55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544" y="5556"/>
                <a:ext cx="920" cy="5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418" y="5556"/>
                <a:ext cx="920" cy="552"/>
              </a:xfrm>
              <a:prstGeom prst="rect">
                <a:avLst/>
              </a:prstGeom>
              <a:solidFill>
                <a:srgbClr val="F7A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326" y="5556"/>
                <a:ext cx="920" cy="552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783" y="5652"/>
              <a:ext cx="219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48710" y="3589020"/>
            <a:ext cx="1705610" cy="350520"/>
            <a:chOff x="5746" y="5652"/>
            <a:chExt cx="2686" cy="552"/>
          </a:xfrm>
        </p:grpSpPr>
        <p:grpSp>
          <p:nvGrpSpPr>
            <p:cNvPr id="22" name="组合 21"/>
            <p:cNvGrpSpPr/>
            <p:nvPr/>
          </p:nvGrpSpPr>
          <p:grpSpPr>
            <a:xfrm>
              <a:off x="5746" y="5652"/>
              <a:ext cx="2687" cy="552"/>
              <a:chOff x="6039" y="5556"/>
              <a:chExt cx="2687" cy="55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39" y="5556"/>
                <a:ext cx="920" cy="552"/>
              </a:xfrm>
              <a:prstGeom prst="rect">
                <a:avLst/>
              </a:prstGeom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913" y="5556"/>
                <a:ext cx="920" cy="552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06" y="5556"/>
                <a:ext cx="920" cy="552"/>
              </a:xfrm>
              <a:prstGeom prst="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984" y="5652"/>
              <a:ext cx="219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07455" y="3589020"/>
            <a:ext cx="1715770" cy="350520"/>
            <a:chOff x="9933" y="5652"/>
            <a:chExt cx="2702" cy="552"/>
          </a:xfrm>
        </p:grpSpPr>
        <p:grpSp>
          <p:nvGrpSpPr>
            <p:cNvPr id="20" name="组合 19"/>
            <p:cNvGrpSpPr/>
            <p:nvPr/>
          </p:nvGrpSpPr>
          <p:grpSpPr>
            <a:xfrm>
              <a:off x="9933" y="5652"/>
              <a:ext cx="2702" cy="552"/>
              <a:chOff x="9932" y="5652"/>
              <a:chExt cx="2702" cy="55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932" y="5652"/>
                <a:ext cx="920" cy="552"/>
              </a:xfrm>
              <a:prstGeom prst="rect">
                <a:avLst/>
              </a:prstGeom>
              <a:solidFill>
                <a:srgbClr val="A2C3E8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794" y="5652"/>
                <a:ext cx="920" cy="552"/>
              </a:xfrm>
              <a:prstGeom prst="rect">
                <a:avLst/>
              </a:prstGeom>
              <a:solidFill>
                <a:srgbClr val="75AE3D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714" y="5652"/>
                <a:ext cx="920" cy="552"/>
              </a:xfrm>
              <a:prstGeom prst="rect">
                <a:avLst/>
              </a:prstGeom>
              <a:solidFill>
                <a:srgbClr val="659BD7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0284" y="5652"/>
              <a:ext cx="219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48710" y="5030470"/>
            <a:ext cx="1706245" cy="350520"/>
            <a:chOff x="6039" y="5556"/>
            <a:chExt cx="2687" cy="552"/>
          </a:xfrm>
        </p:grpSpPr>
        <p:sp>
          <p:nvSpPr>
            <p:cNvPr id="29" name="矩形 28"/>
            <p:cNvSpPr/>
            <p:nvPr/>
          </p:nvSpPr>
          <p:spPr>
            <a:xfrm>
              <a:off x="6039" y="5556"/>
              <a:ext cx="920" cy="55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0" name="矩形 29"/>
            <p:cNvSpPr/>
            <p:nvPr/>
          </p:nvSpPr>
          <p:spPr>
            <a:xfrm>
              <a:off x="6913" y="5556"/>
              <a:ext cx="920" cy="552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7806" y="5556"/>
              <a:ext cx="920" cy="552"/>
            </a:xfrm>
            <a:prstGeom prst="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0440" y="5030470"/>
            <a:ext cx="1715770" cy="350520"/>
            <a:chOff x="1544" y="5556"/>
            <a:chExt cx="2702" cy="552"/>
          </a:xfrm>
        </p:grpSpPr>
        <p:sp>
          <p:nvSpPr>
            <p:cNvPr id="33" name="矩形 32"/>
            <p:cNvSpPr/>
            <p:nvPr/>
          </p:nvSpPr>
          <p:spPr>
            <a:xfrm>
              <a:off x="1544" y="5556"/>
              <a:ext cx="920" cy="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18" y="5556"/>
              <a:ext cx="920" cy="552"/>
            </a:xfrm>
            <a:prstGeom prst="rect">
              <a:avLst/>
            </a:prstGeom>
            <a:solidFill>
              <a:srgbClr val="F7A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26" y="5556"/>
              <a:ext cx="920" cy="5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07455" y="5030470"/>
            <a:ext cx="1715770" cy="350520"/>
            <a:chOff x="9932" y="5652"/>
            <a:chExt cx="2702" cy="552"/>
          </a:xfrm>
        </p:grpSpPr>
        <p:sp>
          <p:nvSpPr>
            <p:cNvPr id="37" name="矩形 36"/>
            <p:cNvSpPr/>
            <p:nvPr/>
          </p:nvSpPr>
          <p:spPr>
            <a:xfrm>
              <a:off x="9932" y="5652"/>
              <a:ext cx="920" cy="552"/>
            </a:xfrm>
            <a:prstGeom prst="rect">
              <a:avLst/>
            </a:prstGeom>
            <a:solidFill>
              <a:srgbClr val="A2C3E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794" y="5652"/>
              <a:ext cx="920" cy="552"/>
            </a:xfrm>
            <a:prstGeom prst="rect">
              <a:avLst/>
            </a:prstGeom>
            <a:solidFill>
              <a:srgbClr val="75AE3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714" y="5652"/>
              <a:ext cx="920" cy="552"/>
            </a:xfrm>
            <a:prstGeom prst="rect">
              <a:avLst/>
            </a:prstGeom>
            <a:solidFill>
              <a:srgbClr val="659BD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</p:grpSp>
      <p:sp>
        <p:nvSpPr>
          <p:cNvPr id="40" name="矩形 39"/>
          <p:cNvSpPr/>
          <p:nvPr/>
        </p:nvSpPr>
        <p:spPr>
          <a:xfrm>
            <a:off x="1132205" y="5030470"/>
            <a:ext cx="1390968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liupengsay</a:t>
            </a:r>
            <a:endParaRPr lang="en-US" altLang="zh-CN" sz="1600" b="1"/>
          </a:p>
        </p:txBody>
      </p:sp>
      <p:sp>
        <p:nvSpPr>
          <p:cNvPr id="41" name="矩形 40"/>
          <p:cNvSpPr/>
          <p:nvPr/>
        </p:nvSpPr>
        <p:spPr>
          <a:xfrm>
            <a:off x="3799840" y="5030470"/>
            <a:ext cx="1390968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liupengsay</a:t>
            </a:r>
            <a:endParaRPr lang="en-US" altLang="zh-CN" sz="1600" b="1"/>
          </a:p>
        </p:txBody>
      </p:sp>
      <p:sp>
        <p:nvSpPr>
          <p:cNvPr id="42" name="矩形 41"/>
          <p:cNvSpPr/>
          <p:nvPr/>
        </p:nvSpPr>
        <p:spPr>
          <a:xfrm>
            <a:off x="6530340" y="5030470"/>
            <a:ext cx="1390968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liupengsay</a:t>
            </a:r>
            <a:endParaRPr lang="en-US" altLang="zh-CN" sz="16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刘鹏</cp:lastModifiedBy>
  <cp:revision>30</cp:revision>
  <dcterms:created xsi:type="dcterms:W3CDTF">2019-06-19T02:08:00Z</dcterms:created>
  <dcterms:modified xsi:type="dcterms:W3CDTF">2023-04-24T12:08:52Z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