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485" y="1200785"/>
            <a:ext cx="10527030" cy="44564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49595" y="1299210"/>
            <a:ext cx="83121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42615" y="1299210"/>
            <a:ext cx="102044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76755" y="1299210"/>
            <a:ext cx="102044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35990" y="1299210"/>
            <a:ext cx="87630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5355" y="1786890"/>
            <a:ext cx="146748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88840" y="1786890"/>
            <a:ext cx="102806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76755" y="3736975"/>
            <a:ext cx="127889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32955" y="4234815"/>
            <a:ext cx="127889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98920" y="1299210"/>
            <a:ext cx="155892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308475" y="1299210"/>
            <a:ext cx="113792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20465" y="2274570"/>
            <a:ext cx="66738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68495" y="3736975"/>
            <a:ext cx="105156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20055" y="4716145"/>
            <a:ext cx="85090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491855" y="4234815"/>
            <a:ext cx="85090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82685" y="3736975"/>
            <a:ext cx="98869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35355" y="3736975"/>
            <a:ext cx="87693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68495" y="3251835"/>
            <a:ext cx="105156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611235" y="2757805"/>
            <a:ext cx="81153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35990" y="2762250"/>
            <a:ext cx="89154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976755" y="2762250"/>
            <a:ext cx="77089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611235" y="2274570"/>
            <a:ext cx="81153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559425" y="2274570"/>
            <a:ext cx="81153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35990" y="2274570"/>
            <a:ext cx="89154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533255" y="2762250"/>
            <a:ext cx="81153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58660" y="1786890"/>
            <a:ext cx="81153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275955" y="1302385"/>
            <a:ext cx="81153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535555" y="1787525"/>
            <a:ext cx="81153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刘鹏</cp:lastModifiedBy>
  <cp:revision>173</cp:revision>
  <dcterms:created xsi:type="dcterms:W3CDTF">2019-06-19T02:08:00Z</dcterms:created>
  <dcterms:modified xsi:type="dcterms:W3CDTF">2022-08-04T00:38:29Z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DAB2E95D733A49A7841F0CFC4D11F6C5</vt:lpwstr>
  </property>
  <property fmtid="{D5CDD505-2E9C-101B-9397-08002B2CF9AE}" pid="4" name="commondata">
    <vt:lpwstr>eyJoZGlkIjoiZWIwMjU4MGJjMDdkMjQyNmRkODNlYzdiYzNlY2FhZTUifQ==</vt:lpwstr>
  </property>
</Properties>
</file>