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449" r:id="rId3"/>
    <p:sldId id="472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6068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44" userDrawn="1">
          <p15:clr>
            <a:srgbClr val="A4A3A4"/>
          </p15:clr>
        </p15:guide>
        <p15:guide id="6" orient="horz" pos="1842" userDrawn="1">
          <p15:clr>
            <a:srgbClr val="A4A3A4"/>
          </p15:clr>
        </p15:guide>
        <p15:guide id="7" orient="horz" pos="1979" userDrawn="1">
          <p15:clr>
            <a:srgbClr val="A4A3A4"/>
          </p15:clr>
        </p15:guide>
        <p15:guide id="8" orient="horz" pos="2205" userDrawn="1">
          <p15:clr>
            <a:srgbClr val="A4A3A4"/>
          </p15:clr>
        </p15:guide>
        <p15:guide id="9" orient="horz" pos="2341" userDrawn="1">
          <p15:clr>
            <a:srgbClr val="A4A3A4"/>
          </p15:clr>
        </p15:guide>
        <p15:guide id="10" orient="horz" pos="2795" userDrawn="1">
          <p15:clr>
            <a:srgbClr val="A4A3A4"/>
          </p15:clr>
        </p15:guide>
        <p15:guide id="11" orient="horz" pos="3067" userDrawn="1">
          <p15:clr>
            <a:srgbClr val="A4A3A4"/>
          </p15:clr>
        </p15:guide>
        <p15:guide id="12" orient="horz" pos="3339" userDrawn="1">
          <p15:clr>
            <a:srgbClr val="A4A3A4"/>
          </p15:clr>
        </p15:guide>
        <p15:guide id="13" orient="horz" pos="3612" userDrawn="1">
          <p15:clr>
            <a:srgbClr val="A4A3A4"/>
          </p15:clr>
        </p15:guide>
        <p15:guide id="14" orient="horz" pos="3884" userDrawn="1">
          <p15:clr>
            <a:srgbClr val="A4A3A4"/>
          </p15:clr>
        </p15:guide>
        <p15:guide id="15" orient="horz" pos="2840">
          <p15:clr>
            <a:srgbClr val="A4A3A4"/>
          </p15:clr>
        </p15:guide>
        <p15:guide id="16" pos="4662" userDrawn="1">
          <p15:clr>
            <a:srgbClr val="A4A3A4"/>
          </p15:clr>
        </p15:guide>
        <p15:guide id="17" orient="horz" pos="572">
          <p15:clr>
            <a:srgbClr val="A4A3A4"/>
          </p15:clr>
        </p15:guide>
        <p15:guide id="18" orient="horz" pos="1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20"/>
    <a:srgbClr val="7F7F7F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4" autoAdjust="0"/>
    <p:restoredTop sz="99779" autoAdjust="0"/>
  </p:normalViewPr>
  <p:slideViewPr>
    <p:cSldViewPr snapToObjects="1" showGuides="1">
      <p:cViewPr varScale="1">
        <p:scale>
          <a:sx n="165" d="100"/>
          <a:sy n="165" d="100"/>
        </p:scale>
        <p:origin x="2028" y="120"/>
      </p:cViewPr>
      <p:guideLst>
        <p:guide orient="horz" pos="754"/>
        <p:guide orient="horz" pos="890"/>
        <p:guide pos="6068"/>
        <p:guide pos="3120"/>
        <p:guide pos="444"/>
        <p:guide orient="horz" pos="1842"/>
        <p:guide orient="horz" pos="1979"/>
        <p:guide orient="horz" pos="2205"/>
        <p:guide orient="horz" pos="2341"/>
        <p:guide orient="horz" pos="2795"/>
        <p:guide orient="horz" pos="3067"/>
        <p:guide orient="horz" pos="3339"/>
        <p:guide orient="horz" pos="3612"/>
        <p:guide orient="horz" pos="3884"/>
        <p:guide orient="horz" pos="2840"/>
        <p:guide pos="4662"/>
        <p:guide orient="horz" pos="57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notesViewPr>
    <p:cSldViewPr snapToObjects="1" showGuides="1">
      <p:cViewPr varScale="1">
        <p:scale>
          <a:sx n="89" d="100"/>
          <a:sy n="89" d="100"/>
        </p:scale>
        <p:origin x="-37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AB32-0341-4086-9C4A-20868FD84A20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5069-353B-4B2C-AF3A-C3EDCEA68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5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25C6-65D2-47CC-A882-DE866517FD70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CEBC-3ACC-4574-A608-4E2335CCEE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8096250" y="371475"/>
            <a:ext cx="1588" cy="6256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0" y="664612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3296816" y="6597781"/>
            <a:ext cx="2543175" cy="2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25" tIns="49163" rIns="98325" bIns="4916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fld id="{9D20EC60-87F7-437D-B2AE-190CE1380683}" type="slidenum">
              <a:rPr lang="en-US" altLang="ko-KR" sz="1000" b="0" smtClean="0">
                <a:solidFill>
                  <a:schemeClr val="tx1"/>
                </a:solidFill>
                <a:latin typeface="+mn-ea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 -</a:t>
            </a:r>
            <a:endParaRPr lang="ko-KR" altLang="en-US" sz="1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805590"/>
              </p:ext>
            </p:extLst>
          </p:nvPr>
        </p:nvGraphicFramePr>
        <p:xfrm>
          <a:off x="3175" y="332656"/>
          <a:ext cx="8094663" cy="18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3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 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8436685"/>
              </p:ext>
            </p:extLst>
          </p:nvPr>
        </p:nvGraphicFramePr>
        <p:xfrm>
          <a:off x="8104188" y="332656"/>
          <a:ext cx="1800000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_x381036744" descr="EMB0000e520017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" y="6675147"/>
            <a:ext cx="984101" cy="1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381037392" descr="EMB0000e520017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512" y="6684358"/>
            <a:ext cx="312107" cy="1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9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A0C3-BF60-4713-9354-BF5619379511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A0C3-BF60-4713-9354-BF5619379511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207"/>
          <p:cNvSpPr>
            <a:spLocks noChangeShapeType="1"/>
          </p:cNvSpPr>
          <p:nvPr/>
        </p:nvSpPr>
        <p:spPr bwMode="auto">
          <a:xfrm flipV="1">
            <a:off x="273050" y="2201863"/>
            <a:ext cx="8897938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Box 1208"/>
          <p:cNvSpPr txBox="1">
            <a:spLocks noChangeArrowheads="1"/>
          </p:cNvSpPr>
          <p:nvPr/>
        </p:nvSpPr>
        <p:spPr bwMode="auto">
          <a:xfrm>
            <a:off x="1640632" y="1643063"/>
            <a:ext cx="76398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3000" dirty="0" smtClean="0">
                <a:latin typeface="+mn-ea"/>
                <a:ea typeface="+mn-ea"/>
              </a:rPr>
              <a:t>화면설계서 </a:t>
            </a:r>
            <a:r>
              <a:rPr lang="en-US" altLang="ko-KR" sz="3000" dirty="0" smtClean="0">
                <a:latin typeface="+mn-ea"/>
                <a:ea typeface="+mn-ea"/>
              </a:rPr>
              <a:t>– BackOffice </a:t>
            </a:r>
            <a:r>
              <a:rPr lang="ko-KR" altLang="en-US" sz="3000" dirty="0" smtClean="0">
                <a:latin typeface="+mn-ea"/>
                <a:ea typeface="+mn-ea"/>
              </a:rPr>
              <a:t>시험장비관리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22" name="Text Box 1213"/>
          <p:cNvSpPr txBox="1">
            <a:spLocks noChangeArrowheads="1"/>
          </p:cNvSpPr>
          <p:nvPr/>
        </p:nvSpPr>
        <p:spPr bwMode="auto">
          <a:xfrm>
            <a:off x="5813425" y="2867025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문서번호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AP-DG-00008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5305"/>
              </p:ext>
            </p:extLst>
          </p:nvPr>
        </p:nvGraphicFramePr>
        <p:xfrm>
          <a:off x="2559050" y="4292600"/>
          <a:ext cx="4924425" cy="1342586"/>
        </p:xfrm>
        <a:graphic>
          <a:graphicData uri="http://schemas.openxmlformats.org/drawingml/2006/table">
            <a:tbl>
              <a:tblPr/>
              <a:tblGrid>
                <a:gridCol w="1486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8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 서 명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화면설계서 </a:t>
                      </a:r>
                      <a:r>
                        <a:rPr lang="en-US" altLang="ko-KR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시험장비관리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문서번호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AP-DG-00008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400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문서버전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 1.0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114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작성자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윤상준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 Box 1210"/>
          <p:cNvSpPr txBox="1">
            <a:spLocks noChangeArrowheads="1"/>
          </p:cNvSpPr>
          <p:nvPr/>
        </p:nvSpPr>
        <p:spPr bwMode="auto">
          <a:xfrm>
            <a:off x="3440832" y="746125"/>
            <a:ext cx="583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복합재 인증센터 구축을 위한 시스템 개발 용역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3" name="_x381036744" descr="EMB0000e52001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04020"/>
            <a:ext cx="2524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381037392" descr="EMB0000e52001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6093296"/>
            <a:ext cx="113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692696"/>
            <a:ext cx="5670611" cy="577613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8415" y="60808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5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AP-UI-10-10-01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36576" y="345430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메인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7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메인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60712" y="2420888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16462"/>
              </p:ext>
            </p:extLst>
          </p:nvPr>
        </p:nvGraphicFramePr>
        <p:xfrm>
          <a:off x="8105024" y="1245111"/>
          <a:ext cx="1800000" cy="71845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시험장비 사진을 </a:t>
                      </a:r>
                      <a:r>
                        <a:rPr lang="ko-KR" altLang="en-US" sz="900" dirty="0" err="1" smtClean="0"/>
                        <a:t>클립하면</a:t>
                      </a:r>
                      <a:r>
                        <a:rPr lang="ko-KR" altLang="en-US" sz="900" dirty="0" smtClean="0"/>
                        <a:t> 시험장비 상세조회 팝업을 호출함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67165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100" dirty="0" smtClean="0">
                <a:latin typeface="+mn-ea"/>
              </a:rPr>
              <a:t>BackOffice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7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59714"/>
              </p:ext>
            </p:extLst>
          </p:nvPr>
        </p:nvGraphicFramePr>
        <p:xfrm>
          <a:off x="8105024" y="1245111"/>
          <a:ext cx="1800000" cy="1042823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시험장비 정보를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시험장비의 수수료 정보를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팝업창을</a:t>
                      </a:r>
                      <a:r>
                        <a:rPr lang="ko-KR" altLang="en-US" sz="900" dirty="0" smtClean="0"/>
                        <a:t> 닫음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6576" y="345430"/>
            <a:ext cx="22906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-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메인 </a:t>
            </a: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시험장비상세조회 팝업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smtClean="0">
                <a:latin typeface="+mn-ea"/>
              </a:rPr>
              <a:t>시험장비 상세조회 팝업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6536" y="836712"/>
            <a:ext cx="6624736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77276" y="990154"/>
            <a:ext cx="123996" cy="47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3239389" y="961807"/>
            <a:ext cx="17136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시험장비 상세조회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2761261" y="1206178"/>
            <a:ext cx="2799189" cy="185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85492"/>
              </p:ext>
            </p:extLst>
          </p:nvPr>
        </p:nvGraphicFramePr>
        <p:xfrm>
          <a:off x="1003914" y="1798880"/>
          <a:ext cx="5944302" cy="2560181"/>
        </p:xfrm>
        <a:graphic>
          <a:graphicData uri="http://schemas.openxmlformats.org/drawingml/2006/table">
            <a:tbl>
              <a:tblPr firstRow="1" bandRow="1"/>
              <a:tblGrid>
                <a:gridCol w="2075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41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4168"/>
                <a:gridCol w="1014169"/>
              </a:tblGrid>
              <a:tr h="390475"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장비명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장비명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292260"/>
                  </a:ext>
                </a:extLst>
              </a:tr>
              <a:tr h="3904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제조사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wpwhtk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제조국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439292"/>
                  </a:ext>
                </a:extLst>
              </a:tr>
              <a:tr h="3904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모델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구입일자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04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정담당자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정담당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부담당자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부담당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98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장비 설명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4000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53164" y="2340325"/>
            <a:ext cx="1708096" cy="128107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E710704-C803-4406-8668-D46EE13C99DA}"/>
              </a:ext>
            </a:extLst>
          </p:cNvPr>
          <p:cNvSpPr/>
          <p:nvPr/>
        </p:nvSpPr>
        <p:spPr>
          <a:xfrm>
            <a:off x="1003914" y="1412776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시험장비정보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E710704-C803-4406-8668-D46EE13C99DA}"/>
              </a:ext>
            </a:extLst>
          </p:cNvPr>
          <p:cNvSpPr/>
          <p:nvPr/>
        </p:nvSpPr>
        <p:spPr>
          <a:xfrm>
            <a:off x="970712" y="4647389"/>
            <a:ext cx="1944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수수료정보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13089"/>
              </p:ext>
            </p:extLst>
          </p:nvPr>
        </p:nvGraphicFramePr>
        <p:xfrm>
          <a:off x="1003914" y="4939290"/>
          <a:ext cx="6032891" cy="288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5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1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단가기준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시간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단가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50,000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29226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210A9EF-CEE9-4F65-9A1C-5F67B91CE5BD}"/>
              </a:ext>
            </a:extLst>
          </p:cNvPr>
          <p:cNvSpPr/>
          <p:nvPr/>
        </p:nvSpPr>
        <p:spPr>
          <a:xfrm>
            <a:off x="3817323" y="5528390"/>
            <a:ext cx="557742" cy="185914"/>
          </a:xfrm>
          <a:prstGeom prst="rect">
            <a:avLst/>
          </a:prstGeom>
          <a:solidFill>
            <a:srgbClr val="E7E6E6">
              <a:lumMod val="90000"/>
            </a:srgb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닫기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64042" y="1497828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81273" y="4687829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93706" y="5464330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AP-UI-10-10-01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05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28406</TotalTime>
  <Words>102</Words>
  <Application>Microsoft Office PowerPoint</Application>
  <PresentationFormat>A4 용지(210x297mm)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나눔고딕</vt:lpstr>
      <vt:lpstr>나눔바른고딕</vt:lpstr>
      <vt:lpstr>돋움</vt:lpstr>
      <vt:lpstr>맑은 고딕</vt:lpstr>
      <vt:lpstr>Arial</vt:lpstr>
      <vt:lpstr>Calibri</vt:lpstr>
      <vt:lpstr>Times New Roman</vt:lpstr>
      <vt:lpstr>Verdana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 Yun</dc:creator>
  <cp:lastModifiedBy>yoonsj</cp:lastModifiedBy>
  <cp:revision>1468</cp:revision>
  <dcterms:created xsi:type="dcterms:W3CDTF">2014-02-13T05:50:29Z</dcterms:created>
  <dcterms:modified xsi:type="dcterms:W3CDTF">2022-03-13T22:55:18Z</dcterms:modified>
</cp:coreProperties>
</file>