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7" r:id="rId2"/>
    <p:sldId id="453" r:id="rId3"/>
    <p:sldId id="456" r:id="rId4"/>
    <p:sldId id="457" r:id="rId5"/>
    <p:sldId id="458" r:id="rId6"/>
    <p:sldId id="459" r:id="rId7"/>
    <p:sldId id="460" r:id="rId8"/>
    <p:sldId id="461" r:id="rId9"/>
    <p:sldId id="465" r:id="rId10"/>
    <p:sldId id="466" r:id="rId11"/>
    <p:sldId id="462" r:id="rId12"/>
    <p:sldId id="463" r:id="rId13"/>
    <p:sldId id="464" r:id="rId14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54" userDrawn="1">
          <p15:clr>
            <a:srgbClr val="A4A3A4"/>
          </p15:clr>
        </p15:guide>
        <p15:guide id="2" orient="horz" pos="890" userDrawn="1">
          <p15:clr>
            <a:srgbClr val="A4A3A4"/>
          </p15:clr>
        </p15:guide>
        <p15:guide id="3" pos="6068">
          <p15:clr>
            <a:srgbClr val="A4A3A4"/>
          </p15:clr>
        </p15:guide>
        <p15:guide id="4" pos="3120" userDrawn="1">
          <p15:clr>
            <a:srgbClr val="A4A3A4"/>
          </p15:clr>
        </p15:guide>
        <p15:guide id="5" pos="444" userDrawn="1">
          <p15:clr>
            <a:srgbClr val="A4A3A4"/>
          </p15:clr>
        </p15:guide>
        <p15:guide id="6" orient="horz" pos="1842" userDrawn="1">
          <p15:clr>
            <a:srgbClr val="A4A3A4"/>
          </p15:clr>
        </p15:guide>
        <p15:guide id="7" orient="horz" pos="1979" userDrawn="1">
          <p15:clr>
            <a:srgbClr val="A4A3A4"/>
          </p15:clr>
        </p15:guide>
        <p15:guide id="8" orient="horz" pos="2205" userDrawn="1">
          <p15:clr>
            <a:srgbClr val="A4A3A4"/>
          </p15:clr>
        </p15:guide>
        <p15:guide id="9" orient="horz" pos="2341" userDrawn="1">
          <p15:clr>
            <a:srgbClr val="A4A3A4"/>
          </p15:clr>
        </p15:guide>
        <p15:guide id="10" orient="horz" pos="2795" userDrawn="1">
          <p15:clr>
            <a:srgbClr val="A4A3A4"/>
          </p15:clr>
        </p15:guide>
        <p15:guide id="11" orient="horz" pos="3067" userDrawn="1">
          <p15:clr>
            <a:srgbClr val="A4A3A4"/>
          </p15:clr>
        </p15:guide>
        <p15:guide id="12" orient="horz" pos="3339" userDrawn="1">
          <p15:clr>
            <a:srgbClr val="A4A3A4"/>
          </p15:clr>
        </p15:guide>
        <p15:guide id="13" orient="horz" pos="3612" userDrawn="1">
          <p15:clr>
            <a:srgbClr val="A4A3A4"/>
          </p15:clr>
        </p15:guide>
        <p15:guide id="14" orient="horz" pos="3884" userDrawn="1">
          <p15:clr>
            <a:srgbClr val="A4A3A4"/>
          </p15:clr>
        </p15:guide>
        <p15:guide id="15" orient="horz" pos="2840">
          <p15:clr>
            <a:srgbClr val="A4A3A4"/>
          </p15:clr>
        </p15:guide>
        <p15:guide id="16" pos="4662" userDrawn="1">
          <p15:clr>
            <a:srgbClr val="A4A3A4"/>
          </p15:clr>
        </p15:guide>
        <p15:guide id="17" orient="horz" pos="572">
          <p15:clr>
            <a:srgbClr val="A4A3A4"/>
          </p15:clr>
        </p15:guide>
        <p15:guide id="18" orient="horz" pos="129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6320"/>
    <a:srgbClr val="7F7F7F"/>
    <a:srgbClr val="0000FF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75" autoAdjust="0"/>
    <p:restoredTop sz="99779" autoAdjust="0"/>
  </p:normalViewPr>
  <p:slideViewPr>
    <p:cSldViewPr snapToObjects="1" showGuides="1">
      <p:cViewPr varScale="1">
        <p:scale>
          <a:sx n="165" d="100"/>
          <a:sy n="165" d="100"/>
        </p:scale>
        <p:origin x="948" y="120"/>
      </p:cViewPr>
      <p:guideLst>
        <p:guide orient="horz" pos="754"/>
        <p:guide orient="horz" pos="890"/>
        <p:guide pos="6068"/>
        <p:guide pos="3120"/>
        <p:guide pos="444"/>
        <p:guide orient="horz" pos="1842"/>
        <p:guide orient="horz" pos="1979"/>
        <p:guide orient="horz" pos="2205"/>
        <p:guide orient="horz" pos="2341"/>
        <p:guide orient="horz" pos="2795"/>
        <p:guide orient="horz" pos="3067"/>
        <p:guide orient="horz" pos="3339"/>
        <p:guide orient="horz" pos="3612"/>
        <p:guide orient="horz" pos="3884"/>
        <p:guide orient="horz" pos="2840"/>
        <p:guide pos="4662"/>
        <p:guide orient="horz" pos="572"/>
        <p:guide orient="horz" pos="129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074"/>
    </p:cViewPr>
  </p:sorterViewPr>
  <p:notesViewPr>
    <p:cSldViewPr snapToObjects="1" showGuides="1">
      <p:cViewPr varScale="1">
        <p:scale>
          <a:sx n="89" d="100"/>
          <a:sy n="89" d="100"/>
        </p:scale>
        <p:origin x="-3762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56AB32-0341-4086-9C4A-20868FD84A20}" type="datetimeFigureOut">
              <a:rPr lang="ko-KR" altLang="en-US" smtClean="0"/>
              <a:pPr/>
              <a:t>2022-01-20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085069-353B-4B2C-AF3A-C3EDCEA68E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68531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1E25C6-65D2-47CC-A882-DE866517FD70}" type="datetimeFigureOut">
              <a:rPr lang="ko-KR" altLang="en-US" smtClean="0"/>
              <a:pPr/>
              <a:t>2022-01-20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AACEBC-3ACC-4574-A608-4E2335CCEE1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09128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 userDrawn="1"/>
        </p:nvCxnSpPr>
        <p:spPr>
          <a:xfrm>
            <a:off x="8096250" y="371475"/>
            <a:ext cx="1588" cy="62563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25"/>
          <p:cNvSpPr>
            <a:spLocks noChangeArrowheads="1"/>
          </p:cNvSpPr>
          <p:nvPr userDrawn="1"/>
        </p:nvSpPr>
        <p:spPr bwMode="auto">
          <a:xfrm>
            <a:off x="0" y="1"/>
            <a:ext cx="9906000" cy="332656"/>
          </a:xfrm>
          <a:prstGeom prst="rect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algn="ctr" eaLnBrk="1" hangingPunct="1"/>
            <a:endParaRPr kumimoji="0" lang="ko-KR" altLang="ko-KR" sz="1000">
              <a:latin typeface="+mn-ea"/>
              <a:ea typeface="+mn-ea"/>
            </a:endParaRPr>
          </a:p>
        </p:txBody>
      </p:sp>
      <p:sp>
        <p:nvSpPr>
          <p:cNvPr id="8" name="Line 6"/>
          <p:cNvSpPr>
            <a:spLocks noChangeShapeType="1"/>
          </p:cNvSpPr>
          <p:nvPr userDrawn="1"/>
        </p:nvSpPr>
        <p:spPr bwMode="auto">
          <a:xfrm>
            <a:off x="0" y="6646120"/>
            <a:ext cx="9906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" name="TextBox 7"/>
          <p:cNvSpPr txBox="1">
            <a:spLocks noChangeArrowheads="1"/>
          </p:cNvSpPr>
          <p:nvPr userDrawn="1"/>
        </p:nvSpPr>
        <p:spPr bwMode="auto">
          <a:xfrm>
            <a:off x="3296816" y="6597781"/>
            <a:ext cx="2543175" cy="2531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8325" tIns="49163" rIns="98325" bIns="49163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algn="ctr" eaLnBrk="1" hangingPunct="1">
              <a:defRPr/>
            </a:pPr>
            <a:r>
              <a:rPr lang="en-US" altLang="ko-KR" sz="1000" b="0" dirty="0" smtClean="0">
                <a:solidFill>
                  <a:schemeClr val="tx1"/>
                </a:solidFill>
                <a:latin typeface="+mn-ea"/>
                <a:ea typeface="+mn-ea"/>
              </a:rPr>
              <a:t>- </a:t>
            </a:r>
            <a:fld id="{9D20EC60-87F7-437D-B2AE-190CE1380683}" type="slidenum">
              <a:rPr lang="en-US" altLang="ko-KR" sz="1000" b="0" smtClean="0">
                <a:solidFill>
                  <a:schemeClr val="tx1"/>
                </a:solidFill>
                <a:latin typeface="+mn-ea"/>
                <a:ea typeface="+mn-ea"/>
              </a:rPr>
              <a:pPr algn="ctr" eaLnBrk="1" hangingPunct="1">
                <a:defRPr/>
              </a:pPr>
              <a:t>‹#›</a:t>
            </a:fld>
            <a:r>
              <a:rPr lang="en-US" altLang="ko-KR" sz="1000" b="0" dirty="0" smtClean="0">
                <a:solidFill>
                  <a:schemeClr val="tx1"/>
                </a:solidFill>
                <a:latin typeface="+mn-ea"/>
                <a:ea typeface="+mn-ea"/>
              </a:rPr>
              <a:t> -</a:t>
            </a:r>
            <a:endParaRPr lang="ko-KR" altLang="en-US" sz="1000" b="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94805590"/>
              </p:ext>
            </p:extLst>
          </p:nvPr>
        </p:nvGraphicFramePr>
        <p:xfrm>
          <a:off x="3175" y="332656"/>
          <a:ext cx="8094663" cy="1873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139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03327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   화면명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1" algn="l" latinLnBrk="1"/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  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458436685"/>
              </p:ext>
            </p:extLst>
          </p:nvPr>
        </p:nvGraphicFramePr>
        <p:xfrm>
          <a:off x="8104188" y="332656"/>
          <a:ext cx="1800000" cy="90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화면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ID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91412" marR="91412" marT="45722" marB="45722" anchor="ctr" horzOverflow="overflow"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35989" marR="35989" marT="36002" marB="36002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메뉴명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91412" marR="91412" marT="45722" marB="45722" anchor="ctr" horzOverflow="overflow"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35989" marR="35989" marT="36002" marB="36002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14" name="_x381036744" descr="EMB0000e520017c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08" y="6675147"/>
            <a:ext cx="984101" cy="152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_x381037392" descr="EMB0000e520017e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1512" y="6684358"/>
            <a:ext cx="312107" cy="13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5"/>
          <p:cNvSpPr>
            <a:spLocks noChangeArrowheads="1"/>
          </p:cNvSpPr>
          <p:nvPr userDrawn="1"/>
        </p:nvSpPr>
        <p:spPr bwMode="auto">
          <a:xfrm>
            <a:off x="0" y="1"/>
            <a:ext cx="9906000" cy="332656"/>
          </a:xfrm>
          <a:prstGeom prst="rect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algn="ctr" eaLnBrk="1" hangingPunct="1"/>
            <a:endParaRPr kumimoji="0" lang="ko-KR" altLang="ko-KR" sz="100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31991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6A0C3-BF60-4713-9354-BF5619379511}" type="datetimeFigureOut">
              <a:rPr lang="ko-KR" altLang="en-US" smtClean="0"/>
              <a:pPr/>
              <a:t>2022-01-20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E61E7-E5B9-46E9-9CF2-9E51C37F85F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3928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16A0C3-BF60-4713-9354-BF5619379511}" type="datetimeFigureOut">
              <a:rPr lang="ko-KR" altLang="en-US" smtClean="0"/>
              <a:pPr/>
              <a:t>2022-01-20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E61E7-E5B9-46E9-9CF2-9E51C37F85F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091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49" r:id="rId2"/>
    <p:sldLayoutId id="2147483655" r:id="rId3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Line 1207"/>
          <p:cNvSpPr>
            <a:spLocks noChangeShapeType="1"/>
          </p:cNvSpPr>
          <p:nvPr/>
        </p:nvSpPr>
        <p:spPr bwMode="auto">
          <a:xfrm flipV="1">
            <a:off x="273050" y="2201863"/>
            <a:ext cx="8897938" cy="3175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Text Box 1208"/>
          <p:cNvSpPr txBox="1">
            <a:spLocks noChangeArrowheads="1"/>
          </p:cNvSpPr>
          <p:nvPr/>
        </p:nvSpPr>
        <p:spPr bwMode="auto">
          <a:xfrm>
            <a:off x="2687638" y="1643063"/>
            <a:ext cx="6592887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ko-KR" altLang="en-US" sz="3000" dirty="0" smtClean="0">
                <a:latin typeface="+mn-ea"/>
                <a:ea typeface="+mn-ea"/>
              </a:rPr>
              <a:t>화면설계서 </a:t>
            </a:r>
            <a:r>
              <a:rPr lang="en-US" altLang="ko-KR" sz="3000" dirty="0" smtClean="0">
                <a:latin typeface="+mn-ea"/>
                <a:ea typeface="+mn-ea"/>
              </a:rPr>
              <a:t>– </a:t>
            </a:r>
            <a:r>
              <a:rPr lang="ko-KR" altLang="en-US" sz="3000" dirty="0" smtClean="0">
                <a:latin typeface="+mn-ea"/>
                <a:ea typeface="+mn-ea"/>
              </a:rPr>
              <a:t>고객센터</a:t>
            </a:r>
            <a:endParaRPr lang="ko-KR" altLang="en-US" sz="3000" dirty="0">
              <a:latin typeface="+mn-ea"/>
              <a:ea typeface="+mn-ea"/>
            </a:endParaRPr>
          </a:p>
        </p:txBody>
      </p:sp>
      <p:sp>
        <p:nvSpPr>
          <p:cNvPr id="22" name="Text Box 1213"/>
          <p:cNvSpPr txBox="1">
            <a:spLocks noChangeArrowheads="1"/>
          </p:cNvSpPr>
          <p:nvPr/>
        </p:nvSpPr>
        <p:spPr bwMode="auto">
          <a:xfrm>
            <a:off x="5813425" y="2867025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문서번호 </a:t>
            </a: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AP-DG-00008</a:t>
            </a:r>
            <a:r>
              <a:rPr lang="ko-KR" altLang="en-US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en-US" altLang="ko-KR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064723"/>
              </p:ext>
            </p:extLst>
          </p:nvPr>
        </p:nvGraphicFramePr>
        <p:xfrm>
          <a:off x="2559050" y="4292600"/>
          <a:ext cx="4924425" cy="1342586"/>
        </p:xfrm>
        <a:graphic>
          <a:graphicData uri="http://schemas.openxmlformats.org/drawingml/2006/table">
            <a:tbl>
              <a:tblPr/>
              <a:tblGrid>
                <a:gridCol w="148609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43833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8036">
                <a:tc>
                  <a:txBody>
                    <a:bodyPr/>
                    <a:lstStyle/>
                    <a:p>
                      <a:pPr algn="ctr" fontAlgn="auto" latinLnBrk="1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/>
                        </a:rPr>
                        <a:t>문 서 명</a:t>
                      </a:r>
                      <a:endParaRPr lang="ko-KR" sz="1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b="1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/>
                        </a:rPr>
                        <a:t>화면설계서 </a:t>
                      </a:r>
                      <a:r>
                        <a:rPr lang="en-US" altLang="ko-KR" sz="1100" b="1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/>
                        </a:rPr>
                        <a:t>– </a:t>
                      </a:r>
                      <a:r>
                        <a:rPr lang="ko-KR" altLang="en-US" sz="1100" b="1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/>
                        </a:rPr>
                        <a:t>고객센터</a:t>
                      </a:r>
                      <a:endParaRPr lang="ko-KR" altLang="en-US" sz="1100" b="1" kern="100" dirty="0" smtClean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8036">
                <a:tc>
                  <a:txBody>
                    <a:bodyPr/>
                    <a:lstStyle/>
                    <a:p>
                      <a:pPr algn="ctr" fontAlgn="auto" latinLnBrk="1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/>
                        </a:rPr>
                        <a:t>문서번호</a:t>
                      </a:r>
                      <a:endParaRPr lang="ko-KR" sz="1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AP-DG-00008</a:t>
                      </a:r>
                      <a:r>
                        <a:rPr lang="ko-KR" altLang="en-US" sz="11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en-US" altLang="ko-KR" sz="1100" b="1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4400">
                <a:tc>
                  <a:txBody>
                    <a:bodyPr/>
                    <a:lstStyle/>
                    <a:p>
                      <a:pPr algn="ctr" fontAlgn="auto" latinLnBrk="1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b="1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/>
                        </a:rPr>
                        <a:t>문서버전</a:t>
                      </a:r>
                      <a:endParaRPr lang="ko-KR" sz="1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 1.0</a:t>
                      </a: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72114">
                <a:tc>
                  <a:txBody>
                    <a:bodyPr/>
                    <a:lstStyle/>
                    <a:p>
                      <a:pPr algn="ctr" fontAlgn="auto" latinLnBrk="1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b="1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/>
                        </a:rPr>
                        <a:t>작성자</a:t>
                      </a:r>
                      <a:endParaRPr lang="ko-KR" sz="1100" b="1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auto" latinLnBrk="1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b="1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/>
                        </a:rPr>
                        <a:t>윤상준</a:t>
                      </a:r>
                      <a:endParaRPr lang="ko-KR" sz="1100" b="1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9" name="Text Box 1210"/>
          <p:cNvSpPr txBox="1">
            <a:spLocks noChangeArrowheads="1"/>
          </p:cNvSpPr>
          <p:nvPr/>
        </p:nvSpPr>
        <p:spPr bwMode="auto">
          <a:xfrm>
            <a:off x="3440832" y="746125"/>
            <a:ext cx="583334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ko-KR" altLang="en-US" sz="2000" dirty="0" smtClean="0">
                <a:latin typeface="+mn-ea"/>
                <a:ea typeface="+mn-ea"/>
              </a:rPr>
              <a:t>복합재 인증센터 구축을 위한 시스템 개발 용역</a:t>
            </a:r>
            <a:endParaRPr lang="en-US" altLang="ko-KR" sz="2000" dirty="0">
              <a:latin typeface="+mn-ea"/>
              <a:ea typeface="+mn-ea"/>
            </a:endParaRPr>
          </a:p>
        </p:txBody>
      </p:sp>
      <p:pic>
        <p:nvPicPr>
          <p:cNvPr id="13" name="_x381036744" descr="EMB0000e520017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488" y="404020"/>
            <a:ext cx="2524125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_x381037392" descr="EMB0000e520017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6263" y="6093296"/>
            <a:ext cx="11334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4097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extBox 178"/>
          <p:cNvSpPr txBox="1"/>
          <p:nvPr/>
        </p:nvSpPr>
        <p:spPr>
          <a:xfrm>
            <a:off x="118415" y="60808"/>
            <a:ext cx="904094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1100" dirty="0" err="1" smtClean="0">
                <a:latin typeface="+mn-ea"/>
              </a:rPr>
              <a:t>프론트</a:t>
            </a:r>
            <a:r>
              <a:rPr lang="ko-KR" altLang="en-US" sz="1100" dirty="0" smtClean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&gt; </a:t>
            </a:r>
            <a:r>
              <a:rPr lang="ko-KR" altLang="en-US" sz="1100" dirty="0" smtClean="0">
                <a:latin typeface="+mn-ea"/>
              </a:rPr>
              <a:t>메인</a:t>
            </a:r>
            <a:endParaRPr lang="ko-KR" altLang="en-US" sz="1100" dirty="0">
              <a:latin typeface="+mn-ea"/>
            </a:endParaRPr>
          </a:p>
        </p:txBody>
      </p:sp>
      <p:sp>
        <p:nvSpPr>
          <p:cNvPr id="54" name="TextBox 10"/>
          <p:cNvSpPr txBox="1"/>
          <p:nvPr/>
        </p:nvSpPr>
        <p:spPr>
          <a:xfrm>
            <a:off x="8746400" y="489754"/>
            <a:ext cx="1136576" cy="202942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 smtClean="0">
                <a:latin typeface="+mn-ea"/>
              </a:rPr>
              <a:t>AP-UI-10-50-04</a:t>
            </a:r>
            <a:endParaRPr lang="ko-KR" altLang="en-US" sz="800" dirty="0"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36576" y="345430"/>
            <a:ext cx="1795363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1000" dirty="0" err="1" smtClean="0">
                <a:latin typeface="+mn-ea"/>
              </a:rPr>
              <a:t>프론트</a:t>
            </a:r>
            <a:r>
              <a:rPr lang="ko-KR" altLang="en-US" sz="1000" dirty="0" smtClean="0">
                <a:latin typeface="+mn-ea"/>
              </a:rPr>
              <a:t> </a:t>
            </a:r>
            <a:r>
              <a:rPr lang="en-US" altLang="ko-KR" sz="1000" dirty="0" smtClean="0">
                <a:latin typeface="+mn-ea"/>
              </a:rPr>
              <a:t>– </a:t>
            </a:r>
            <a:r>
              <a:rPr lang="ko-KR" altLang="en-US" sz="1000" dirty="0">
                <a:latin typeface="+mn-ea"/>
              </a:rPr>
              <a:t>고객센터 </a:t>
            </a:r>
            <a:r>
              <a:rPr lang="en-US" altLang="ko-KR" sz="1000" dirty="0">
                <a:latin typeface="+mn-ea"/>
              </a:rPr>
              <a:t>&gt; FAQ (</a:t>
            </a:r>
            <a:r>
              <a:rPr lang="en-US" altLang="ko-KR" sz="1000" dirty="0" smtClean="0">
                <a:latin typeface="+mn-ea"/>
              </a:rPr>
              <a:t>2/2</a:t>
            </a:r>
            <a:r>
              <a:rPr lang="en-US" altLang="ko-KR" sz="1000" dirty="0">
                <a:latin typeface="+mn-ea"/>
              </a:rPr>
              <a:t>)</a:t>
            </a:r>
            <a:endParaRPr lang="ko-KR" altLang="en-US" sz="1000" dirty="0">
              <a:latin typeface="+mn-ea"/>
            </a:endParaRPr>
          </a:p>
        </p:txBody>
      </p:sp>
      <p:sp>
        <p:nvSpPr>
          <p:cNvPr id="31" name="TextBox 10"/>
          <p:cNvSpPr txBox="1"/>
          <p:nvPr/>
        </p:nvSpPr>
        <p:spPr>
          <a:xfrm>
            <a:off x="8741143" y="912375"/>
            <a:ext cx="1136576" cy="202942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800" dirty="0">
                <a:latin typeface="+mn-ea"/>
              </a:rPr>
              <a:t>FAQ</a:t>
            </a:r>
            <a:endParaRPr lang="ko-KR" altLang="en-US" sz="800" dirty="0">
              <a:latin typeface="+mn-ea"/>
            </a:endParaRPr>
          </a:p>
        </p:txBody>
      </p:sp>
      <p:sp>
        <p:nvSpPr>
          <p:cNvPr id="187" name="Rectangle 4"/>
          <p:cNvSpPr>
            <a:spLocks noChangeArrowheads="1"/>
          </p:cNvSpPr>
          <p:nvPr/>
        </p:nvSpPr>
        <p:spPr bwMode="auto">
          <a:xfrm>
            <a:off x="118415" y="620688"/>
            <a:ext cx="7930929" cy="5976664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lvl="0"/>
            <a:endParaRPr lang="ko-KR" altLang="en-US" dirty="0">
              <a:ea typeface="나눔고딕" panose="020D0304000000000000" pitchFamily="50" charset="-127"/>
            </a:endParaRPr>
          </a:p>
        </p:txBody>
      </p:sp>
      <p:sp>
        <p:nvSpPr>
          <p:cNvPr id="192" name="직사각형 191"/>
          <p:cNvSpPr/>
          <p:nvPr/>
        </p:nvSpPr>
        <p:spPr bwMode="auto">
          <a:xfrm>
            <a:off x="197690" y="692696"/>
            <a:ext cx="7779646" cy="4128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ysDot"/>
            <a:round/>
            <a:headEnd type="none" w="med" len="med"/>
            <a:tailEnd type="none" w="med" len="med"/>
          </a:ln>
          <a:effectLst>
            <a:outerShdw blurRad="88900" dist="25400" dir="5400000" sx="93000" sy="93000" algn="t" rotWithShape="0">
              <a:prstClr val="black">
                <a:alpha val="20000"/>
              </a:prstClr>
            </a:outerShdw>
          </a:effectLst>
        </p:spPr>
        <p:txBody>
          <a:bodyPr vert="horz" wrap="none" lIns="101250" tIns="52650" rIns="101250" bIns="108000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200000"/>
              </a:lnSpc>
            </a:pPr>
            <a:endParaRPr lang="en-US" altLang="ko-KR" sz="900" b="1" baseline="300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Lao UI" pitchFamily="34" charset="0"/>
            </a:endParaRPr>
          </a:p>
        </p:txBody>
      </p:sp>
      <p:sp>
        <p:nvSpPr>
          <p:cNvPr id="193" name="Text Box 7"/>
          <p:cNvSpPr txBox="1">
            <a:spLocks noChangeArrowheads="1"/>
          </p:cNvSpPr>
          <p:nvPr/>
        </p:nvSpPr>
        <p:spPr bwMode="auto">
          <a:xfrm>
            <a:off x="1638091" y="830196"/>
            <a:ext cx="827959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76949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3896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30846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07794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4742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61690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38639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15587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b="1" spc="-1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Lao UI" panose="020B0502040204020203" pitchFamily="34" charset="0"/>
              </a:rPr>
              <a:t>시험분석</a:t>
            </a:r>
            <a:endParaRPr lang="en-US" altLang="ko-KR" sz="600" b="1" spc="-1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Lao UI" panose="020B0502040204020203" pitchFamily="34" charset="0"/>
            </a:endParaRPr>
          </a:p>
        </p:txBody>
      </p:sp>
      <p:sp>
        <p:nvSpPr>
          <p:cNvPr id="194" name="Text Box 7"/>
          <p:cNvSpPr txBox="1">
            <a:spLocks noChangeArrowheads="1"/>
          </p:cNvSpPr>
          <p:nvPr/>
        </p:nvSpPr>
        <p:spPr bwMode="auto">
          <a:xfrm>
            <a:off x="2864768" y="830196"/>
            <a:ext cx="565508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76949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3896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30846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07794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4742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61690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38639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15587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b="1" spc="-1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Lao UI" panose="020B0502040204020203" pitchFamily="34" charset="0"/>
              </a:rPr>
              <a:t>신청하기</a:t>
            </a:r>
            <a:endParaRPr lang="en-US" altLang="ko-KR" sz="600" b="1" spc="-1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Lao UI" panose="020B0502040204020203" pitchFamily="34" charset="0"/>
            </a:endParaRPr>
          </a:p>
        </p:txBody>
      </p:sp>
      <p:sp>
        <p:nvSpPr>
          <p:cNvPr id="195" name="Text Box 7"/>
          <p:cNvSpPr txBox="1">
            <a:spLocks noChangeArrowheads="1"/>
          </p:cNvSpPr>
          <p:nvPr/>
        </p:nvSpPr>
        <p:spPr bwMode="auto">
          <a:xfrm>
            <a:off x="3872880" y="830196"/>
            <a:ext cx="655857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76949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3896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30846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07794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4742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61690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38639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15587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b="1" spc="-1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Lao UI" panose="020B0502040204020203" pitchFamily="34" charset="0"/>
              </a:rPr>
              <a:t>자료실</a:t>
            </a:r>
            <a:endParaRPr lang="en-US" altLang="ko-KR" sz="600" b="1" spc="-1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Lao UI" panose="020B0502040204020203" pitchFamily="34" charset="0"/>
            </a:endParaRPr>
          </a:p>
        </p:txBody>
      </p:sp>
      <p:sp>
        <p:nvSpPr>
          <p:cNvPr id="196" name="Text Box 7"/>
          <p:cNvSpPr txBox="1">
            <a:spLocks noChangeArrowheads="1"/>
          </p:cNvSpPr>
          <p:nvPr/>
        </p:nvSpPr>
        <p:spPr bwMode="auto">
          <a:xfrm>
            <a:off x="4953000" y="830196"/>
            <a:ext cx="655857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76949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3896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30846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07794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4742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61690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38639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15587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b="1" spc="-1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Lao UI" panose="020B0502040204020203" pitchFamily="34" charset="0"/>
              </a:rPr>
              <a:t>고객센터</a:t>
            </a:r>
            <a:endParaRPr lang="en-US" altLang="ko-KR" sz="600" b="1" spc="-1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Lao UI" panose="020B0502040204020203" pitchFamily="34" charset="0"/>
            </a:endParaRPr>
          </a:p>
        </p:txBody>
      </p:sp>
      <p:sp>
        <p:nvSpPr>
          <p:cNvPr id="197" name="Text Box 7"/>
          <p:cNvSpPr txBox="1">
            <a:spLocks noChangeArrowheads="1"/>
          </p:cNvSpPr>
          <p:nvPr/>
        </p:nvSpPr>
        <p:spPr bwMode="auto">
          <a:xfrm>
            <a:off x="5936360" y="830196"/>
            <a:ext cx="655857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76949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3896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30846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07794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4742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61690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38639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15587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b="1" spc="-100" dirty="0" err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Lao UI" panose="020B0502040204020203" pitchFamily="34" charset="0"/>
              </a:rPr>
              <a:t>마이페이지</a:t>
            </a:r>
            <a:endParaRPr lang="en-US" altLang="ko-KR" sz="600" b="1" spc="-1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Lao UI" panose="020B0502040204020203" pitchFamily="34" charset="0"/>
            </a:endParaRPr>
          </a:p>
        </p:txBody>
      </p:sp>
      <p:sp>
        <p:nvSpPr>
          <p:cNvPr id="199" name="직사각형 198"/>
          <p:cNvSpPr/>
          <p:nvPr/>
        </p:nvSpPr>
        <p:spPr>
          <a:xfrm>
            <a:off x="6912160" y="804625"/>
            <a:ext cx="713340" cy="18800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로그아웃</a:t>
            </a:r>
            <a:endParaRPr lang="ko-KR" altLang="en-US" sz="9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1712640" y="1113850"/>
            <a:ext cx="0" cy="54720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4" name="그룹 203"/>
          <p:cNvGrpSpPr/>
          <p:nvPr/>
        </p:nvGrpSpPr>
        <p:grpSpPr>
          <a:xfrm>
            <a:off x="1785969" y="1221820"/>
            <a:ext cx="400388" cy="215444"/>
            <a:chOff x="200472" y="952373"/>
            <a:chExt cx="400388" cy="215444"/>
          </a:xfrm>
        </p:grpSpPr>
        <p:sp>
          <p:nvSpPr>
            <p:cNvPr id="205" name="직사각형 204"/>
            <p:cNvSpPr/>
            <p:nvPr/>
          </p:nvSpPr>
          <p:spPr>
            <a:xfrm>
              <a:off x="200472" y="970000"/>
              <a:ext cx="36000" cy="180000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6" name="TextBox 205"/>
            <p:cNvSpPr txBox="1"/>
            <p:nvPr/>
          </p:nvSpPr>
          <p:spPr>
            <a:xfrm>
              <a:off x="281414" y="952373"/>
              <a:ext cx="319446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1400" dirty="0"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FAQ</a:t>
              </a:r>
              <a:endParaRPr lang="ko-KR" altLang="en-US" sz="1400" dirty="0">
                <a:latin typeface="Rix모던고딕 B" panose="02020603020101020101" pitchFamily="18" charset="-127"/>
                <a:ea typeface="Rix모던고딕 B" panose="02020603020101020101" pitchFamily="18" charset="-127"/>
              </a:endParaRPr>
            </a:p>
          </p:txBody>
        </p:sp>
      </p:grpSp>
      <p:sp>
        <p:nvSpPr>
          <p:cNvPr id="12" name="직사각형 11"/>
          <p:cNvSpPr/>
          <p:nvPr/>
        </p:nvSpPr>
        <p:spPr>
          <a:xfrm>
            <a:off x="1744138" y="1628800"/>
            <a:ext cx="6233197" cy="49570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13" name="Group 89"/>
          <p:cNvGraphicFramePr>
            <a:graphicFrameLocks noGrp="1"/>
          </p:cNvGraphicFramePr>
          <p:nvPr>
            <p:extLst/>
          </p:nvPr>
        </p:nvGraphicFramePr>
        <p:xfrm>
          <a:off x="8105024" y="1245111"/>
          <a:ext cx="1800000" cy="2782347"/>
        </p:xfrm>
        <a:graphic>
          <a:graphicData uri="http://schemas.openxmlformats.org/drawingml/2006/table">
            <a:tbl>
              <a:tblPr/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48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13371">
                <a:tc gridSpan="2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Description </a:t>
                      </a:r>
                    </a:p>
                  </a:txBody>
                  <a:tcPr marL="91412" marR="91412" marT="45722" marB="4572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553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1</a:t>
                      </a:r>
                    </a:p>
                  </a:txBody>
                  <a:tcPr marL="36000" marR="36000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smtClean="0"/>
                        <a:t>게시물에 첨부된 파일을 보여주고 파일명 클릭 시 첨부파일을 </a:t>
                      </a:r>
                      <a:r>
                        <a:rPr lang="ko-KR" altLang="en-US" sz="900" dirty="0" err="1" smtClean="0"/>
                        <a:t>다운로드함</a:t>
                      </a:r>
                      <a:endParaRPr lang="ko-KR" altLang="en-US" sz="900" dirty="0"/>
                    </a:p>
                  </a:txBody>
                  <a:tcPr marL="36000" marR="36000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19663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2</a:t>
                      </a:r>
                    </a:p>
                  </a:txBody>
                  <a:tcPr marL="36000" marR="36000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smtClean="0"/>
                        <a:t>버튼 클릭 시 게시물 목록조회 화면으로 이동함</a:t>
                      </a:r>
                      <a:r>
                        <a:rPr lang="en-US" altLang="ko-KR" sz="900" dirty="0" smtClean="0"/>
                        <a:t>(</a:t>
                      </a:r>
                      <a:r>
                        <a:rPr lang="ko-KR" altLang="en-US" sz="900" dirty="0" smtClean="0"/>
                        <a:t>검색조건</a:t>
                      </a:r>
                      <a:r>
                        <a:rPr lang="en-US" altLang="ko-KR" sz="900" dirty="0" smtClean="0"/>
                        <a:t>, </a:t>
                      </a:r>
                      <a:r>
                        <a:rPr lang="ko-KR" altLang="en-US" sz="900" dirty="0" err="1" smtClean="0"/>
                        <a:t>페이징</a:t>
                      </a:r>
                      <a:r>
                        <a:rPr lang="ko-KR" altLang="en-US" sz="900" dirty="0" smtClean="0"/>
                        <a:t> 번호 일치해야 함</a:t>
                      </a:r>
                      <a:r>
                        <a:rPr lang="en-US" altLang="ko-KR" sz="900" dirty="0" smtClean="0"/>
                        <a:t>)</a:t>
                      </a:r>
                      <a:endParaRPr lang="ko-KR" altLang="en-US" sz="900" dirty="0" smtClean="0"/>
                    </a:p>
                  </a:txBody>
                  <a:tcPr marL="36000" marR="36000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1553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3</a:t>
                      </a:r>
                    </a:p>
                  </a:txBody>
                  <a:tcPr marL="36000" marR="36000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smtClean="0"/>
                        <a:t>이전 </a:t>
                      </a:r>
                      <a:r>
                        <a:rPr lang="ko-KR" altLang="en-US" sz="900" dirty="0" smtClean="0"/>
                        <a:t>게시물이 없을 경우 </a:t>
                      </a:r>
                      <a:r>
                        <a:rPr lang="en-US" altLang="ko-KR" sz="900" dirty="0" smtClean="0"/>
                        <a:t>‘</a:t>
                      </a:r>
                      <a:r>
                        <a:rPr lang="ko-KR" altLang="en-US" sz="900" dirty="0" smtClean="0"/>
                        <a:t>이전 글이 없습니다</a:t>
                      </a:r>
                      <a:r>
                        <a:rPr lang="en-US" altLang="ko-KR" sz="900" dirty="0" smtClean="0"/>
                        <a:t>.’</a:t>
                      </a:r>
                      <a:r>
                        <a:rPr lang="ko-KR" altLang="en-US" sz="900" dirty="0" smtClean="0"/>
                        <a:t>로 보여주고 </a:t>
                      </a:r>
                      <a:r>
                        <a:rPr lang="ko-KR" altLang="en-US" sz="900" dirty="0" err="1" smtClean="0"/>
                        <a:t>이전글이</a:t>
                      </a:r>
                      <a:r>
                        <a:rPr lang="ko-KR" altLang="en-US" sz="900" dirty="0" smtClean="0"/>
                        <a:t> 있을 경우 제목을 </a:t>
                      </a:r>
                      <a:r>
                        <a:rPr lang="ko-KR" altLang="en-US" sz="900" dirty="0" smtClean="0"/>
                        <a:t>보이고 제목 클릭 시 상세조회</a:t>
                      </a:r>
                      <a:r>
                        <a:rPr lang="ko-KR" altLang="en-US" sz="900" baseline="0" dirty="0" smtClean="0"/>
                        <a:t> 화면으로 이동</a:t>
                      </a:r>
                      <a:endParaRPr lang="ko-KR" altLang="en-US" sz="900" dirty="0" smtClean="0"/>
                    </a:p>
                  </a:txBody>
                  <a:tcPr marL="36000" marR="36000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1553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4</a:t>
                      </a:r>
                    </a:p>
                  </a:txBody>
                  <a:tcPr marL="36000" marR="36000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/>
                        <a:t>이후 </a:t>
                      </a:r>
                      <a:r>
                        <a:rPr lang="ko-KR" altLang="en-US" sz="900" dirty="0" smtClean="0"/>
                        <a:t>게시물이 없을 경우 </a:t>
                      </a:r>
                      <a:r>
                        <a:rPr lang="en-US" altLang="ko-KR" sz="900" dirty="0" smtClean="0"/>
                        <a:t>‘</a:t>
                      </a:r>
                      <a:r>
                        <a:rPr lang="ko-KR" altLang="en-US" sz="900" dirty="0" smtClean="0"/>
                        <a:t>다음</a:t>
                      </a:r>
                      <a:r>
                        <a:rPr lang="ko-KR" altLang="en-US" sz="900" baseline="0" dirty="0" smtClean="0"/>
                        <a:t> 글이 없</a:t>
                      </a:r>
                      <a:r>
                        <a:rPr lang="ko-KR" altLang="en-US" sz="900" dirty="0" smtClean="0"/>
                        <a:t>습니다</a:t>
                      </a:r>
                      <a:r>
                        <a:rPr lang="en-US" altLang="ko-KR" sz="900" dirty="0" smtClean="0"/>
                        <a:t>.’</a:t>
                      </a:r>
                      <a:r>
                        <a:rPr lang="ko-KR" altLang="en-US" sz="900" dirty="0" smtClean="0"/>
                        <a:t>로 보여주고 </a:t>
                      </a:r>
                      <a:r>
                        <a:rPr lang="ko-KR" altLang="en-US" sz="900" dirty="0" err="1" smtClean="0"/>
                        <a:t>다음글이</a:t>
                      </a:r>
                      <a:r>
                        <a:rPr lang="ko-KR" altLang="en-US" sz="900" dirty="0" smtClean="0"/>
                        <a:t> 있을 경우 제목을 </a:t>
                      </a:r>
                      <a:r>
                        <a:rPr lang="ko-KR" altLang="en-US" sz="900" dirty="0" smtClean="0"/>
                        <a:t>보이고 제목 클릭 시 상세조회</a:t>
                      </a:r>
                      <a:r>
                        <a:rPr lang="ko-KR" altLang="en-US" sz="900" baseline="0" dirty="0" smtClean="0"/>
                        <a:t> 화면으로 이동</a:t>
                      </a:r>
                      <a:r>
                        <a:rPr lang="ko-KR" altLang="en-US" sz="900" dirty="0" smtClean="0"/>
                        <a:t> </a:t>
                      </a:r>
                    </a:p>
                  </a:txBody>
                  <a:tcPr marL="36000" marR="36000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pic>
        <p:nvPicPr>
          <p:cNvPr id="100" name="그림 9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947" y="779746"/>
            <a:ext cx="1099592" cy="237664"/>
          </a:xfrm>
          <a:prstGeom prst="rect">
            <a:avLst/>
          </a:prstGeom>
        </p:spPr>
      </p:pic>
      <p:graphicFrame>
        <p:nvGraphicFramePr>
          <p:cNvPr id="42" name="표 41">
            <a:extLst>
              <a:ext uri="{FF2B5EF4-FFF2-40B4-BE49-F238E27FC236}">
                <a16:creationId xmlns="" xmlns:a16="http://schemas.microsoft.com/office/drawing/2014/main" id="{1AF98699-8219-497C-83FD-5D1D9308FB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4321234"/>
              </p:ext>
            </p:extLst>
          </p:nvPr>
        </p:nvGraphicFramePr>
        <p:xfrm>
          <a:off x="1840479" y="1710946"/>
          <a:ext cx="6032891" cy="2150102"/>
        </p:xfrm>
        <a:graphic>
          <a:graphicData uri="http://schemas.openxmlformats.org/drawingml/2006/table">
            <a:tbl>
              <a:tblPr firstRow="1" bandRow="1"/>
              <a:tblGrid>
                <a:gridCol w="84979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18309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제목</a:t>
                      </a:r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u="none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방산혁신클러스터</a:t>
                      </a:r>
                      <a:r>
                        <a:rPr lang="en-US" altLang="ko-KR" sz="800" b="1" u="none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, </a:t>
                      </a:r>
                      <a:r>
                        <a:rPr lang="ko-KR" altLang="en-US" sz="800" b="1" u="none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방산 중소벤처기업 시험지원사업 공고</a:t>
                      </a:r>
                      <a:endParaRPr lang="ko-KR" altLang="en-US" sz="800" b="1" u="sng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79643784"/>
                  </a:ext>
                </a:extLst>
              </a:tr>
              <a:tr h="1862102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재</a:t>
                      </a:r>
                      <a:r>
                        <a:rPr lang="en-US" altLang="ko-KR" sz="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)</a:t>
                      </a:r>
                      <a:r>
                        <a:rPr lang="ko-KR" altLang="en-US" sz="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경남테크노파크에서는 경남 지역 내 방산분야 중소벤처기업의 성장을 지원하기 위하여 시험수수료 지원</a:t>
                      </a:r>
                      <a:r>
                        <a:rPr lang="en-US" altLang="ko-KR" sz="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(</a:t>
                      </a:r>
                      <a:r>
                        <a:rPr lang="ko-KR" altLang="en-US" sz="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수수료 환급</a:t>
                      </a:r>
                      <a:r>
                        <a:rPr lang="en-US" altLang="ko-KR" sz="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) </a:t>
                      </a:r>
                      <a:r>
                        <a:rPr lang="ko-KR" altLang="en-US" sz="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프로그램을 실시하고 있사오니</a:t>
                      </a:r>
                      <a:r>
                        <a:rPr lang="en-US" altLang="ko-KR" sz="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, </a:t>
                      </a:r>
                      <a:r>
                        <a:rPr lang="ko-KR" altLang="en-US" sz="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관심 있는 기업에서는 많은 참여와 신청 바랍니다</a:t>
                      </a:r>
                      <a:r>
                        <a:rPr lang="en-US" altLang="ko-KR" sz="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.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u="sng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5" name="직사각형 44">
            <a:extLst>
              <a:ext uri="{FF2B5EF4-FFF2-40B4-BE49-F238E27FC236}">
                <a16:creationId xmlns="" xmlns:a16="http://schemas.microsoft.com/office/drawing/2014/main" id="{060900DC-C91C-48EC-AEDF-6F969D8C66F5}"/>
              </a:ext>
            </a:extLst>
          </p:cNvPr>
          <p:cNvSpPr/>
          <p:nvPr/>
        </p:nvSpPr>
        <p:spPr>
          <a:xfrm>
            <a:off x="4528736" y="4227930"/>
            <a:ext cx="640287" cy="20918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800" b="1" kern="0" smtClean="0">
                <a:solidFill>
                  <a:prstClr val="white"/>
                </a:solidFill>
                <a:latin typeface="Calibri" panose="020F0502020204030204"/>
                <a:ea typeface="나눔고딕" panose="020D0304000000000000" pitchFamily="50" charset="-127"/>
              </a:rPr>
              <a:t>목록보기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나눔고딕" panose="020D0304000000000000" pitchFamily="50" charset="-127"/>
              <a:cs typeface="+mn-cs"/>
            </a:endParaRPr>
          </a:p>
        </p:txBody>
      </p:sp>
      <p:graphicFrame>
        <p:nvGraphicFramePr>
          <p:cNvPr id="46" name="표 45">
            <a:extLst>
              <a:ext uri="{FF2B5EF4-FFF2-40B4-BE49-F238E27FC236}">
                <a16:creationId xmlns="" xmlns:a16="http://schemas.microsoft.com/office/drawing/2014/main" id="{1AF98699-8219-497C-83FD-5D1D9308FB7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840479" y="4725208"/>
          <a:ext cx="6032891" cy="576000"/>
        </p:xfrm>
        <a:graphic>
          <a:graphicData uri="http://schemas.openxmlformats.org/drawingml/2006/table">
            <a:tbl>
              <a:tblPr firstRow="1" bandRow="1"/>
              <a:tblGrid>
                <a:gridCol w="84979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18309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이전글</a:t>
                      </a:r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u="none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중기부의 중소기업의 연구장비 활용을 지원 안내</a:t>
                      </a:r>
                      <a:endParaRPr lang="ko-KR" altLang="en-US" sz="800" b="1" u="sng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7964378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다음글</a:t>
                      </a:r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u="none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다음 글이 없습니다</a:t>
                      </a:r>
                      <a:r>
                        <a:rPr lang="en-US" altLang="ko-KR" sz="800" b="1" u="none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.</a:t>
                      </a:r>
                      <a:endParaRPr lang="ko-KR" altLang="en-US" sz="800" b="1" u="none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369292260"/>
                  </a:ext>
                </a:extLst>
              </a:tr>
            </a:tbl>
          </a:graphicData>
        </a:graphic>
      </p:graphicFrame>
      <p:sp>
        <p:nvSpPr>
          <p:cNvPr id="48" name="직사각형 47"/>
          <p:cNvSpPr/>
          <p:nvPr/>
        </p:nvSpPr>
        <p:spPr>
          <a:xfrm>
            <a:off x="4437749" y="4188521"/>
            <a:ext cx="135874" cy="144000"/>
          </a:xfrm>
          <a:prstGeom prst="rect">
            <a:avLst/>
          </a:prstGeom>
          <a:solidFill>
            <a:srgbClr val="FF0000"/>
          </a:solidFill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2571856" y="4797152"/>
            <a:ext cx="135874" cy="144000"/>
          </a:xfrm>
          <a:prstGeom prst="rect">
            <a:avLst/>
          </a:prstGeom>
          <a:solidFill>
            <a:srgbClr val="FF0000"/>
          </a:solidFill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2588382" y="5078505"/>
            <a:ext cx="135874" cy="144000"/>
          </a:xfrm>
          <a:prstGeom prst="rect">
            <a:avLst/>
          </a:prstGeom>
          <a:solidFill>
            <a:srgbClr val="FF0000"/>
          </a:solidFill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4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6" name="TextBox 192">
            <a:extLst>
              <a:ext uri="{FF2B5EF4-FFF2-40B4-BE49-F238E27FC236}">
                <a16:creationId xmlns="" xmlns:a16="http://schemas.microsoft.com/office/drawing/2014/main" id="{CEF7C9D6-DAC2-4CCA-8AFD-7B015F8C47CE}"/>
              </a:ext>
            </a:extLst>
          </p:cNvPr>
          <p:cNvSpPr txBox="1"/>
          <p:nvPr/>
        </p:nvSpPr>
        <p:spPr>
          <a:xfrm>
            <a:off x="5529064" y="1251298"/>
            <a:ext cx="2448272" cy="216000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 anchor="ctr">
            <a:noAutofit/>
          </a:bodyPr>
          <a:lstStyle>
            <a:defPPr>
              <a:defRPr lang="ko-KR"/>
            </a:defPPr>
            <a:lvl1pPr algn="ctr" rtl="0" fontAlgn="base" latinLnBrk="1">
              <a:spcBef>
                <a:spcPct val="2000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ctr" rtl="0" fontAlgn="base" latinLnBrk="1">
              <a:spcBef>
                <a:spcPct val="2000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ctr" rtl="0" fontAlgn="base" latinLnBrk="1">
              <a:spcBef>
                <a:spcPct val="2000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ctr" rtl="0" fontAlgn="base" latinLnBrk="1">
              <a:spcBef>
                <a:spcPct val="2000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ctr" rtl="0" fontAlgn="base" latinLnBrk="1">
              <a:spcBef>
                <a:spcPct val="2000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lvl="0" indent="92075" algn="r" latinLnBrk="0">
              <a:defRPr/>
            </a:pPr>
            <a:r>
              <a:rPr lang="ko-KR" altLang="en-US" sz="800" dirty="0" smtClean="0">
                <a:solidFill>
                  <a:prstClr val="black"/>
                </a:solidFill>
                <a:latin typeface="나눔고딕" panose="020D0304000000000000" pitchFamily="50" charset="-127"/>
                <a:ea typeface="나눔고딕" panose="020D0304000000000000" pitchFamily="50" charset="-127"/>
              </a:rPr>
              <a:t>고객센터 </a:t>
            </a:r>
            <a:r>
              <a:rPr lang="en-US" altLang="ko-KR" sz="800" dirty="0">
                <a:solidFill>
                  <a:prstClr val="black"/>
                </a:solidFill>
                <a:latin typeface="나눔고딕" panose="020D0304000000000000" pitchFamily="50" charset="-127"/>
                <a:ea typeface="나눔고딕" panose="020D0304000000000000" pitchFamily="50" charset="-127"/>
              </a:rPr>
              <a:t>&gt; </a:t>
            </a:r>
            <a:r>
              <a:rPr lang="en-US" altLang="ko-KR" sz="800" dirty="0">
                <a:solidFill>
                  <a:prstClr val="black"/>
                </a:solidFill>
                <a:latin typeface="나눔고딕" panose="020D0304000000000000" pitchFamily="50" charset="-127"/>
                <a:ea typeface="나눔고딕" panose="020D0304000000000000" pitchFamily="50" charset="-127"/>
              </a:rPr>
              <a:t>FAQ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304000000000000" pitchFamily="50" charset="-127"/>
              <a:ea typeface="나눔고딕" panose="020D0304000000000000" pitchFamily="50" charset="-127"/>
              <a:cs typeface="+mn-cs"/>
            </a:endParaRPr>
          </a:p>
        </p:txBody>
      </p:sp>
      <p:sp>
        <p:nvSpPr>
          <p:cNvPr id="37" name="자유형 149">
            <a:extLst>
              <a:ext uri="{FF2B5EF4-FFF2-40B4-BE49-F238E27FC236}">
                <a16:creationId xmlns="" xmlns:a16="http://schemas.microsoft.com/office/drawing/2014/main" id="{702263F4-23A1-45B7-B426-484E4EC5DA50}"/>
              </a:ext>
            </a:extLst>
          </p:cNvPr>
          <p:cNvSpPr>
            <a:spLocks noChangeAspect="1"/>
          </p:cNvSpPr>
          <p:nvPr/>
        </p:nvSpPr>
        <p:spPr>
          <a:xfrm>
            <a:off x="6897216" y="1294029"/>
            <a:ext cx="127037" cy="108000"/>
          </a:xfrm>
          <a:custGeom>
            <a:avLst/>
            <a:gdLst>
              <a:gd name="connsiteX0" fmla="*/ 396044 w 792088"/>
              <a:gd name="connsiteY0" fmla="*/ 0 h 500280"/>
              <a:gd name="connsiteX1" fmla="*/ 792088 w 792088"/>
              <a:gd name="connsiteY1" fmla="*/ 216024 h 500280"/>
              <a:gd name="connsiteX2" fmla="*/ 648072 w 792088"/>
              <a:gd name="connsiteY2" fmla="*/ 216024 h 500280"/>
              <a:gd name="connsiteX3" fmla="*/ 648072 w 792088"/>
              <a:gd name="connsiteY3" fmla="*/ 500280 h 500280"/>
              <a:gd name="connsiteX4" fmla="*/ 504056 w 792088"/>
              <a:gd name="connsiteY4" fmla="*/ 500280 h 500280"/>
              <a:gd name="connsiteX5" fmla="*/ 504056 w 792088"/>
              <a:gd name="connsiteY5" fmla="*/ 288032 h 500280"/>
              <a:gd name="connsiteX6" fmla="*/ 288032 w 792088"/>
              <a:gd name="connsiteY6" fmla="*/ 288032 h 500280"/>
              <a:gd name="connsiteX7" fmla="*/ 288032 w 792088"/>
              <a:gd name="connsiteY7" fmla="*/ 500280 h 500280"/>
              <a:gd name="connsiteX8" fmla="*/ 144016 w 792088"/>
              <a:gd name="connsiteY8" fmla="*/ 500280 h 500280"/>
              <a:gd name="connsiteX9" fmla="*/ 144016 w 792088"/>
              <a:gd name="connsiteY9" fmla="*/ 216024 h 500280"/>
              <a:gd name="connsiteX10" fmla="*/ 0 w 792088"/>
              <a:gd name="connsiteY10" fmla="*/ 216024 h 500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92088" h="500280">
                <a:moveTo>
                  <a:pt x="396044" y="0"/>
                </a:moveTo>
                <a:lnTo>
                  <a:pt x="792088" y="216024"/>
                </a:lnTo>
                <a:lnTo>
                  <a:pt x="648072" y="216024"/>
                </a:lnTo>
                <a:lnTo>
                  <a:pt x="648072" y="500280"/>
                </a:lnTo>
                <a:lnTo>
                  <a:pt x="504056" y="500280"/>
                </a:lnTo>
                <a:lnTo>
                  <a:pt x="504056" y="288032"/>
                </a:lnTo>
                <a:lnTo>
                  <a:pt x="288032" y="288032"/>
                </a:lnTo>
                <a:lnTo>
                  <a:pt x="288032" y="500280"/>
                </a:lnTo>
                <a:lnTo>
                  <a:pt x="144016" y="500280"/>
                </a:lnTo>
                <a:lnTo>
                  <a:pt x="144016" y="216024"/>
                </a:lnTo>
                <a:lnTo>
                  <a:pt x="0" y="216024"/>
                </a:lnTo>
                <a:close/>
              </a:path>
            </a:pathLst>
          </a:custGeom>
          <a:solidFill>
            <a:sysClr val="windowText" lastClr="000000">
              <a:lumMod val="50000"/>
              <a:lumOff val="50000"/>
            </a:sysClr>
          </a:solidFill>
          <a:ln w="127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나눔고딕" panose="020D0304000000000000" pitchFamily="50" charset="-127"/>
              <a:cs typeface="+mn-cs"/>
            </a:endParaRPr>
          </a:p>
        </p:txBody>
      </p:sp>
      <p:grpSp>
        <p:nvGrpSpPr>
          <p:cNvPr id="43" name="그룹 42">
            <a:extLst>
              <a:ext uri="{FF2B5EF4-FFF2-40B4-BE49-F238E27FC236}">
                <a16:creationId xmlns="" xmlns:a16="http://schemas.microsoft.com/office/drawing/2014/main" id="{390CC34F-24EF-422F-9190-402632310513}"/>
              </a:ext>
            </a:extLst>
          </p:cNvPr>
          <p:cNvGrpSpPr/>
          <p:nvPr/>
        </p:nvGrpSpPr>
        <p:grpSpPr>
          <a:xfrm>
            <a:off x="278267" y="1180565"/>
            <a:ext cx="1291198" cy="307777"/>
            <a:chOff x="271674" y="2211754"/>
            <a:chExt cx="1291198" cy="307777"/>
          </a:xfrm>
        </p:grpSpPr>
        <p:sp>
          <p:nvSpPr>
            <p:cNvPr id="44" name="TextBox 43">
              <a:extLst>
                <a:ext uri="{FF2B5EF4-FFF2-40B4-BE49-F238E27FC236}">
                  <a16:creationId xmlns="" xmlns:a16="http://schemas.microsoft.com/office/drawing/2014/main" id="{4C02627A-8E24-4733-A76B-C863CA10AA57}"/>
                </a:ext>
              </a:extLst>
            </p:cNvPr>
            <p:cNvSpPr txBox="1"/>
            <p:nvPr/>
          </p:nvSpPr>
          <p:spPr>
            <a:xfrm>
              <a:off x="271674" y="2211754"/>
              <a:ext cx="12911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고딕" panose="020D0304000000000000" pitchFamily="50" charset="-127"/>
                  <a:ea typeface="나눔고딕" panose="020D0304000000000000" pitchFamily="50" charset="-127"/>
                  <a:cs typeface="+mn-cs"/>
                </a:rPr>
                <a:t>고객센터</a:t>
              </a:r>
              <a:endParaRPr kumimoji="0" lang="ko-KR" alt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304000000000000" pitchFamily="50" charset="-127"/>
                <a:ea typeface="나눔고딕" panose="020D0304000000000000" pitchFamily="50" charset="-127"/>
                <a:cs typeface="+mn-cs"/>
              </a:endParaRPr>
            </a:p>
          </p:txBody>
        </p:sp>
        <p:cxnSp>
          <p:nvCxnSpPr>
            <p:cNvPr id="51" name="직선 연결선 50">
              <a:extLst>
                <a:ext uri="{FF2B5EF4-FFF2-40B4-BE49-F238E27FC236}">
                  <a16:creationId xmlns="" xmlns:a16="http://schemas.microsoft.com/office/drawing/2014/main" id="{3BFBC5AC-8331-4EC7-97C0-FF223FD62B9C}"/>
                </a:ext>
              </a:extLst>
            </p:cNvPr>
            <p:cNvCxnSpPr/>
            <p:nvPr/>
          </p:nvCxnSpPr>
          <p:spPr>
            <a:xfrm>
              <a:off x="292894" y="2468453"/>
              <a:ext cx="1257300" cy="0"/>
            </a:xfrm>
            <a:prstGeom prst="line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</p:grpSp>
      <p:graphicFrame>
        <p:nvGraphicFramePr>
          <p:cNvPr id="52" name="표 51">
            <a:extLst>
              <a:ext uri="{FF2B5EF4-FFF2-40B4-BE49-F238E27FC236}">
                <a16:creationId xmlns="" xmlns:a16="http://schemas.microsoft.com/office/drawing/2014/main" id="{10D6AE0E-28D3-4EFB-B51E-AFF1302713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2009824"/>
              </p:ext>
            </p:extLst>
          </p:nvPr>
        </p:nvGraphicFramePr>
        <p:xfrm>
          <a:off x="279643" y="1490112"/>
          <a:ext cx="1288800" cy="1066800"/>
        </p:xfrm>
        <a:graphic>
          <a:graphicData uri="http://schemas.openxmlformats.org/drawingml/2006/table">
            <a:tbl>
              <a:tblPr firstRow="1" bandRow="1"/>
              <a:tblGrid>
                <a:gridCol w="12888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2464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138113" marR="0" lvl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  <a:cs typeface="+mn-cs"/>
                        </a:rPr>
                        <a:t>공지사항</a:t>
                      </a:r>
                      <a:endParaRPr lang="ko-KR" altLang="en-US" sz="800" b="0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  <a:cs typeface="+mn-cs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138113" indent="-92075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  <a:cs typeface="+mn-cs"/>
                        </a:rPr>
                        <a:t>포토뉴스</a:t>
                      </a:r>
                      <a:endParaRPr lang="en-US" altLang="ko-KR" sz="800" b="0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  <a:cs typeface="+mn-cs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38113" indent="-92075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  <a:cs typeface="+mn-cs"/>
                        </a:rPr>
                        <a:t>상담등록</a:t>
                      </a:r>
                      <a:endParaRPr lang="en-US" altLang="ko-KR" sz="800" b="0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  <a:cs typeface="+mn-cs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138113" indent="-92075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b="1" kern="1200" dirty="0" smtClean="0">
                          <a:solidFill>
                            <a:schemeClr val="tx1"/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  <a:cs typeface="+mn-cs"/>
                        </a:rPr>
                        <a:t>FAQ</a:t>
                      </a:r>
                      <a:endParaRPr lang="en-US" altLang="ko-KR" sz="800" b="1" kern="1200" dirty="0" smtClean="0">
                        <a:solidFill>
                          <a:schemeClr val="tx1"/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  <a:cs typeface="+mn-cs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138113" indent="-92075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b="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  <a:cs typeface="+mn-cs"/>
                        </a:rPr>
                        <a:t>Q&amp;A</a:t>
                      </a:r>
                      <a:endParaRPr lang="en-US" altLang="ko-KR" sz="800" b="0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  <a:cs typeface="+mn-cs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2680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extBox 178"/>
          <p:cNvSpPr txBox="1"/>
          <p:nvPr/>
        </p:nvSpPr>
        <p:spPr>
          <a:xfrm>
            <a:off x="118415" y="60808"/>
            <a:ext cx="904094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1100" dirty="0" err="1" smtClean="0">
                <a:latin typeface="+mn-ea"/>
              </a:rPr>
              <a:t>프론트</a:t>
            </a:r>
            <a:r>
              <a:rPr lang="ko-KR" altLang="en-US" sz="1100" dirty="0" smtClean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&gt; </a:t>
            </a:r>
            <a:r>
              <a:rPr lang="ko-KR" altLang="en-US" sz="1100" dirty="0" smtClean="0">
                <a:latin typeface="+mn-ea"/>
              </a:rPr>
              <a:t>메인</a:t>
            </a:r>
            <a:endParaRPr lang="ko-KR" altLang="en-US" sz="1100" dirty="0">
              <a:latin typeface="+mn-ea"/>
            </a:endParaRPr>
          </a:p>
        </p:txBody>
      </p:sp>
      <p:sp>
        <p:nvSpPr>
          <p:cNvPr id="54" name="TextBox 10"/>
          <p:cNvSpPr txBox="1"/>
          <p:nvPr/>
        </p:nvSpPr>
        <p:spPr>
          <a:xfrm>
            <a:off x="8746400" y="489754"/>
            <a:ext cx="1136576" cy="202942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 dirty="0" smtClean="0">
                <a:latin typeface="+mn-ea"/>
              </a:rPr>
              <a:t>AP-UI-10-50-05</a:t>
            </a:r>
            <a:endParaRPr lang="ko-KR" altLang="en-US" sz="800" dirty="0"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36576" y="345430"/>
            <a:ext cx="1835439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1000" dirty="0" err="1" smtClean="0">
                <a:latin typeface="+mn-ea"/>
              </a:rPr>
              <a:t>프론트</a:t>
            </a:r>
            <a:r>
              <a:rPr lang="ko-KR" altLang="en-US" sz="1000" dirty="0" smtClean="0">
                <a:latin typeface="+mn-ea"/>
              </a:rPr>
              <a:t> </a:t>
            </a:r>
            <a:r>
              <a:rPr lang="en-US" altLang="ko-KR" sz="1000" dirty="0" smtClean="0">
                <a:latin typeface="+mn-ea"/>
              </a:rPr>
              <a:t>– </a:t>
            </a:r>
            <a:r>
              <a:rPr lang="ko-KR" altLang="en-US" sz="1000" dirty="0">
                <a:latin typeface="+mn-ea"/>
              </a:rPr>
              <a:t>고객센터 </a:t>
            </a:r>
            <a:r>
              <a:rPr lang="en-US" altLang="ko-KR" sz="1000" dirty="0">
                <a:latin typeface="+mn-ea"/>
              </a:rPr>
              <a:t>&gt; Q&amp;A (</a:t>
            </a:r>
            <a:r>
              <a:rPr lang="en-US" altLang="ko-KR" sz="1000" dirty="0" smtClean="0">
                <a:latin typeface="+mn-ea"/>
              </a:rPr>
              <a:t>1/3)</a:t>
            </a:r>
            <a:endParaRPr lang="ko-KR" altLang="en-US" sz="1000" dirty="0">
              <a:latin typeface="+mn-ea"/>
            </a:endParaRPr>
          </a:p>
        </p:txBody>
      </p:sp>
      <p:sp>
        <p:nvSpPr>
          <p:cNvPr id="31" name="TextBox 10"/>
          <p:cNvSpPr txBox="1"/>
          <p:nvPr/>
        </p:nvSpPr>
        <p:spPr>
          <a:xfrm>
            <a:off x="8741143" y="912375"/>
            <a:ext cx="1136576" cy="202942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800" dirty="0">
                <a:latin typeface="+mn-ea"/>
              </a:rPr>
              <a:t>Q&amp;A</a:t>
            </a:r>
            <a:endParaRPr lang="ko-KR" altLang="en-US" sz="800" dirty="0">
              <a:latin typeface="+mn-ea"/>
            </a:endParaRPr>
          </a:p>
        </p:txBody>
      </p:sp>
      <p:sp>
        <p:nvSpPr>
          <p:cNvPr id="187" name="Rectangle 4"/>
          <p:cNvSpPr>
            <a:spLocks noChangeArrowheads="1"/>
          </p:cNvSpPr>
          <p:nvPr/>
        </p:nvSpPr>
        <p:spPr bwMode="auto">
          <a:xfrm>
            <a:off x="118415" y="620688"/>
            <a:ext cx="7930929" cy="5976664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lvl="0"/>
            <a:endParaRPr lang="ko-KR" altLang="en-US" dirty="0">
              <a:ea typeface="나눔고딕" panose="020D0304000000000000" pitchFamily="50" charset="-127"/>
            </a:endParaRPr>
          </a:p>
        </p:txBody>
      </p:sp>
      <p:sp>
        <p:nvSpPr>
          <p:cNvPr id="192" name="직사각형 191"/>
          <p:cNvSpPr/>
          <p:nvPr/>
        </p:nvSpPr>
        <p:spPr bwMode="auto">
          <a:xfrm>
            <a:off x="197690" y="692696"/>
            <a:ext cx="7779646" cy="4128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ysDot"/>
            <a:round/>
            <a:headEnd type="none" w="med" len="med"/>
            <a:tailEnd type="none" w="med" len="med"/>
          </a:ln>
          <a:effectLst>
            <a:outerShdw blurRad="88900" dist="25400" dir="5400000" sx="93000" sy="93000" algn="t" rotWithShape="0">
              <a:prstClr val="black">
                <a:alpha val="20000"/>
              </a:prstClr>
            </a:outerShdw>
          </a:effectLst>
        </p:spPr>
        <p:txBody>
          <a:bodyPr vert="horz" wrap="none" lIns="101250" tIns="52650" rIns="101250" bIns="108000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200000"/>
              </a:lnSpc>
            </a:pPr>
            <a:endParaRPr lang="en-US" altLang="ko-KR" sz="900" b="1" baseline="300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Lao UI" pitchFamily="34" charset="0"/>
            </a:endParaRPr>
          </a:p>
        </p:txBody>
      </p:sp>
      <p:sp>
        <p:nvSpPr>
          <p:cNvPr id="193" name="Text Box 7"/>
          <p:cNvSpPr txBox="1">
            <a:spLocks noChangeArrowheads="1"/>
          </p:cNvSpPr>
          <p:nvPr/>
        </p:nvSpPr>
        <p:spPr bwMode="auto">
          <a:xfrm>
            <a:off x="1638091" y="830196"/>
            <a:ext cx="827959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76949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3896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30846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07794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4742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61690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38639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15587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b="1" spc="-1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Lao UI" panose="020B0502040204020203" pitchFamily="34" charset="0"/>
              </a:rPr>
              <a:t>시험분석</a:t>
            </a:r>
            <a:endParaRPr lang="en-US" altLang="ko-KR" sz="600" b="1" spc="-1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Lao UI" panose="020B0502040204020203" pitchFamily="34" charset="0"/>
            </a:endParaRPr>
          </a:p>
        </p:txBody>
      </p:sp>
      <p:sp>
        <p:nvSpPr>
          <p:cNvPr id="194" name="Text Box 7"/>
          <p:cNvSpPr txBox="1">
            <a:spLocks noChangeArrowheads="1"/>
          </p:cNvSpPr>
          <p:nvPr/>
        </p:nvSpPr>
        <p:spPr bwMode="auto">
          <a:xfrm>
            <a:off x="2864768" y="830196"/>
            <a:ext cx="565508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76949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3896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30846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07794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4742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61690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38639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15587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b="1" spc="-1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Lao UI" panose="020B0502040204020203" pitchFamily="34" charset="0"/>
              </a:rPr>
              <a:t>신청하기</a:t>
            </a:r>
            <a:endParaRPr lang="en-US" altLang="ko-KR" sz="600" b="1" spc="-1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Lao UI" panose="020B0502040204020203" pitchFamily="34" charset="0"/>
            </a:endParaRPr>
          </a:p>
        </p:txBody>
      </p:sp>
      <p:sp>
        <p:nvSpPr>
          <p:cNvPr id="195" name="Text Box 7"/>
          <p:cNvSpPr txBox="1">
            <a:spLocks noChangeArrowheads="1"/>
          </p:cNvSpPr>
          <p:nvPr/>
        </p:nvSpPr>
        <p:spPr bwMode="auto">
          <a:xfrm>
            <a:off x="3872880" y="830196"/>
            <a:ext cx="655857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76949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3896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30846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07794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4742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61690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38639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15587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b="1" spc="-1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Lao UI" panose="020B0502040204020203" pitchFamily="34" charset="0"/>
              </a:rPr>
              <a:t>자료실</a:t>
            </a:r>
            <a:endParaRPr lang="en-US" altLang="ko-KR" sz="600" b="1" spc="-1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Lao UI" panose="020B0502040204020203" pitchFamily="34" charset="0"/>
            </a:endParaRPr>
          </a:p>
        </p:txBody>
      </p:sp>
      <p:sp>
        <p:nvSpPr>
          <p:cNvPr id="196" name="Text Box 7"/>
          <p:cNvSpPr txBox="1">
            <a:spLocks noChangeArrowheads="1"/>
          </p:cNvSpPr>
          <p:nvPr/>
        </p:nvSpPr>
        <p:spPr bwMode="auto">
          <a:xfrm>
            <a:off x="4953000" y="830196"/>
            <a:ext cx="655857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76949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3896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30846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07794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4742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61690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38639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15587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b="1" spc="-1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Lao UI" panose="020B0502040204020203" pitchFamily="34" charset="0"/>
              </a:rPr>
              <a:t>고객센터</a:t>
            </a:r>
            <a:endParaRPr lang="en-US" altLang="ko-KR" sz="600" b="1" spc="-1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Lao UI" panose="020B0502040204020203" pitchFamily="34" charset="0"/>
            </a:endParaRPr>
          </a:p>
        </p:txBody>
      </p:sp>
      <p:sp>
        <p:nvSpPr>
          <p:cNvPr id="197" name="Text Box 7"/>
          <p:cNvSpPr txBox="1">
            <a:spLocks noChangeArrowheads="1"/>
          </p:cNvSpPr>
          <p:nvPr/>
        </p:nvSpPr>
        <p:spPr bwMode="auto">
          <a:xfrm>
            <a:off x="5936360" y="830196"/>
            <a:ext cx="655857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76949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3896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30846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07794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4742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61690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38639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15587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b="1" spc="-100" dirty="0" err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Lao UI" panose="020B0502040204020203" pitchFamily="34" charset="0"/>
              </a:rPr>
              <a:t>마이페이지</a:t>
            </a:r>
            <a:endParaRPr lang="en-US" altLang="ko-KR" sz="600" b="1" spc="-1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Lao UI" panose="020B0502040204020203" pitchFamily="34" charset="0"/>
            </a:endParaRPr>
          </a:p>
        </p:txBody>
      </p:sp>
      <p:sp>
        <p:nvSpPr>
          <p:cNvPr id="199" name="직사각형 198"/>
          <p:cNvSpPr/>
          <p:nvPr/>
        </p:nvSpPr>
        <p:spPr>
          <a:xfrm>
            <a:off x="6912160" y="804625"/>
            <a:ext cx="713340" cy="18800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로그아웃</a:t>
            </a:r>
            <a:endParaRPr lang="ko-KR" altLang="en-US" sz="9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1712640" y="1113850"/>
            <a:ext cx="0" cy="54720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TextBox 192">
            <a:extLst>
              <a:ext uri="{FF2B5EF4-FFF2-40B4-BE49-F238E27FC236}">
                <a16:creationId xmlns="" xmlns:a16="http://schemas.microsoft.com/office/drawing/2014/main" id="{CEF7C9D6-DAC2-4CCA-8AFD-7B015F8C47CE}"/>
              </a:ext>
            </a:extLst>
          </p:cNvPr>
          <p:cNvSpPr txBox="1"/>
          <p:nvPr/>
        </p:nvSpPr>
        <p:spPr>
          <a:xfrm>
            <a:off x="1878232" y="2044253"/>
            <a:ext cx="1145079" cy="216000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 anchor="ctr">
            <a:noAutofit/>
          </a:bodyPr>
          <a:lstStyle>
            <a:defPPr>
              <a:defRPr lang="ko-KR"/>
            </a:defPPr>
            <a:lvl1pPr algn="ctr" rtl="0" fontAlgn="base" latinLnBrk="1">
              <a:spcBef>
                <a:spcPct val="2000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ctr" rtl="0" fontAlgn="base" latinLnBrk="1">
              <a:spcBef>
                <a:spcPct val="2000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ctr" rtl="0" fontAlgn="base" latinLnBrk="1">
              <a:spcBef>
                <a:spcPct val="2000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ctr" rtl="0" fontAlgn="base" latinLnBrk="1">
              <a:spcBef>
                <a:spcPct val="2000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ctr" rtl="0" fontAlgn="base" latinLnBrk="1">
              <a:spcBef>
                <a:spcPct val="2000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marL="0" marR="0" lvl="0" indent="9207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304000000000000" pitchFamily="50" charset="-127"/>
                <a:ea typeface="나눔고딕" panose="020D0304000000000000" pitchFamily="50" charset="-127"/>
                <a:cs typeface="+mn-cs"/>
              </a:rPr>
              <a:t>총 게시물 </a:t>
            </a:r>
            <a:r>
              <a:rPr kumimoji="1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304000000000000" pitchFamily="50" charset="-127"/>
                <a:ea typeface="나눔고딕" panose="020D0304000000000000" pitchFamily="50" charset="-127"/>
                <a:cs typeface="+mn-cs"/>
              </a:rPr>
              <a:t>: </a:t>
            </a:r>
            <a:r>
              <a:rPr kumimoji="1" lang="en-US" altLang="ko-KR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나눔고딕" panose="020D0304000000000000" pitchFamily="50" charset="-127"/>
                <a:ea typeface="나눔고딕" panose="020D0304000000000000" pitchFamily="50" charset="-127"/>
                <a:cs typeface="+mn-cs"/>
              </a:rPr>
              <a:t>3</a:t>
            </a:r>
            <a:endParaRPr kumimoji="1" lang="ko-KR" altLang="en-US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나눔고딕" panose="020D0304000000000000" pitchFamily="50" charset="-127"/>
              <a:ea typeface="나눔고딕" panose="020D0304000000000000" pitchFamily="50" charset="-127"/>
              <a:cs typeface="+mn-cs"/>
            </a:endParaRPr>
          </a:p>
        </p:txBody>
      </p:sp>
      <p:grpSp>
        <p:nvGrpSpPr>
          <p:cNvPr id="204" name="그룹 203"/>
          <p:cNvGrpSpPr/>
          <p:nvPr/>
        </p:nvGrpSpPr>
        <p:grpSpPr>
          <a:xfrm>
            <a:off x="1785969" y="1221820"/>
            <a:ext cx="451236" cy="215444"/>
            <a:chOff x="200472" y="952373"/>
            <a:chExt cx="451236" cy="215444"/>
          </a:xfrm>
        </p:grpSpPr>
        <p:sp>
          <p:nvSpPr>
            <p:cNvPr id="205" name="직사각형 204"/>
            <p:cNvSpPr/>
            <p:nvPr/>
          </p:nvSpPr>
          <p:spPr>
            <a:xfrm>
              <a:off x="200472" y="970000"/>
              <a:ext cx="36000" cy="180000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6" name="TextBox 205"/>
            <p:cNvSpPr txBox="1"/>
            <p:nvPr/>
          </p:nvSpPr>
          <p:spPr>
            <a:xfrm>
              <a:off x="281414" y="952373"/>
              <a:ext cx="370294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1400" dirty="0"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Q&amp;A</a:t>
              </a:r>
              <a:endParaRPr lang="ko-KR" altLang="en-US" sz="1400" dirty="0">
                <a:latin typeface="Rix모던고딕 B" panose="02020603020101020101" pitchFamily="18" charset="-127"/>
                <a:ea typeface="Rix모던고딕 B" panose="02020603020101020101" pitchFamily="18" charset="-127"/>
              </a:endParaRPr>
            </a:p>
          </p:txBody>
        </p:sp>
      </p:grpSp>
      <p:sp>
        <p:nvSpPr>
          <p:cNvPr id="12" name="직사각형 11"/>
          <p:cNvSpPr/>
          <p:nvPr/>
        </p:nvSpPr>
        <p:spPr>
          <a:xfrm>
            <a:off x="1744138" y="1628800"/>
            <a:ext cx="6233197" cy="49570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13" name="Group 89"/>
          <p:cNvGraphicFramePr>
            <a:graphicFrameLocks noGrp="1"/>
          </p:cNvGraphicFramePr>
          <p:nvPr>
            <p:extLst/>
          </p:nvPr>
        </p:nvGraphicFramePr>
        <p:xfrm>
          <a:off x="8105024" y="1245111"/>
          <a:ext cx="1800000" cy="3611799"/>
        </p:xfrm>
        <a:graphic>
          <a:graphicData uri="http://schemas.openxmlformats.org/drawingml/2006/table">
            <a:tbl>
              <a:tblPr/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48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13371">
                <a:tc gridSpan="2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Description </a:t>
                      </a:r>
                    </a:p>
                  </a:txBody>
                  <a:tcPr marL="91412" marR="91412" marT="45722" marB="4572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553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1</a:t>
                      </a:r>
                    </a:p>
                  </a:txBody>
                  <a:tcPr marL="36000" marR="36000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smtClean="0"/>
                        <a:t>검색조건을</a:t>
                      </a:r>
                      <a:r>
                        <a:rPr lang="ko-KR" altLang="en-US" sz="900" baseline="0" dirty="0" smtClean="0"/>
                        <a:t> 선택함</a:t>
                      </a:r>
                      <a:endParaRPr lang="en-US" altLang="ko-KR" sz="900" baseline="0" dirty="0" smtClean="0"/>
                    </a:p>
                    <a:p>
                      <a:r>
                        <a:rPr lang="en-US" altLang="ko-KR" sz="900" baseline="0" dirty="0" smtClean="0"/>
                        <a:t>   - </a:t>
                      </a:r>
                      <a:r>
                        <a:rPr lang="ko-KR" altLang="en-US" sz="900" baseline="0" dirty="0" smtClean="0"/>
                        <a:t>제목</a:t>
                      </a:r>
                      <a:endParaRPr lang="en-US" altLang="ko-KR" sz="900" baseline="0" dirty="0" smtClean="0"/>
                    </a:p>
                    <a:p>
                      <a:r>
                        <a:rPr lang="en-US" altLang="ko-KR" sz="900" baseline="0" dirty="0" smtClean="0"/>
                        <a:t>   - </a:t>
                      </a:r>
                      <a:r>
                        <a:rPr lang="ko-KR" altLang="en-US" sz="900" baseline="0" dirty="0" smtClean="0"/>
                        <a:t>내용</a:t>
                      </a:r>
                      <a:endParaRPr lang="ko-KR" altLang="en-US" sz="900" dirty="0"/>
                    </a:p>
                  </a:txBody>
                  <a:tcPr marL="36000" marR="36000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19663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2</a:t>
                      </a:r>
                    </a:p>
                  </a:txBody>
                  <a:tcPr marL="36000" marR="36000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err="1" smtClean="0"/>
                        <a:t>검색어를</a:t>
                      </a:r>
                      <a:r>
                        <a:rPr lang="ko-KR" altLang="en-US" sz="900" dirty="0" smtClean="0"/>
                        <a:t> 입력함</a:t>
                      </a:r>
                    </a:p>
                  </a:txBody>
                  <a:tcPr marL="36000" marR="36000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1553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3</a:t>
                      </a:r>
                    </a:p>
                  </a:txBody>
                  <a:tcPr marL="36000" marR="36000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smtClean="0"/>
                        <a:t>버튼 클릭 시 검색조건으로 게시물을 검색하여 결과를 목록으로 </a:t>
                      </a:r>
                      <a:r>
                        <a:rPr lang="ko-KR" altLang="en-US" sz="900" dirty="0" smtClean="0"/>
                        <a:t>보여줌</a:t>
                      </a:r>
                      <a:endParaRPr lang="en-US" altLang="ko-KR" sz="900" dirty="0" smtClean="0"/>
                    </a:p>
                    <a:p>
                      <a:r>
                        <a:rPr lang="en-US" altLang="ko-KR" sz="900" dirty="0" smtClean="0"/>
                        <a:t>  - </a:t>
                      </a:r>
                      <a:r>
                        <a:rPr lang="ko-KR" altLang="en-US" sz="900" dirty="0" smtClean="0"/>
                        <a:t>자물쇠 모양의 이미지로 </a:t>
                      </a:r>
                      <a:r>
                        <a:rPr lang="ko-KR" altLang="en-US" sz="900" dirty="0" err="1" smtClean="0"/>
                        <a:t>비밀글임을</a:t>
                      </a:r>
                      <a:r>
                        <a:rPr lang="ko-KR" altLang="en-US" sz="900" dirty="0" smtClean="0"/>
                        <a:t> </a:t>
                      </a:r>
                      <a:r>
                        <a:rPr lang="ko-KR" altLang="en-US" sz="900" dirty="0" err="1" smtClean="0"/>
                        <a:t>알수</a:t>
                      </a:r>
                      <a:r>
                        <a:rPr lang="ko-KR" altLang="en-US" sz="900" dirty="0" smtClean="0"/>
                        <a:t> 있도록 함</a:t>
                      </a:r>
                      <a:endParaRPr lang="ko-KR" altLang="en-US" sz="900" dirty="0" smtClean="0"/>
                    </a:p>
                  </a:txBody>
                  <a:tcPr marL="36000" marR="36000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1553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4</a:t>
                      </a:r>
                    </a:p>
                  </a:txBody>
                  <a:tcPr marL="36000" marR="36000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smtClean="0"/>
                        <a:t>검색조건에 대한 결과물의 총 게시물 건수를 보여줌 </a:t>
                      </a:r>
                    </a:p>
                  </a:txBody>
                  <a:tcPr marL="36000" marR="36000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1553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5</a:t>
                      </a:r>
                    </a:p>
                  </a:txBody>
                  <a:tcPr marL="36000" marR="36000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smtClean="0"/>
                        <a:t>제목</a:t>
                      </a:r>
                      <a:r>
                        <a:rPr lang="ko-KR" altLang="en-US" sz="900" baseline="0" dirty="0" smtClean="0"/>
                        <a:t> 클릭 시 해당 게시물의 상세조회 화면으로 </a:t>
                      </a:r>
                      <a:r>
                        <a:rPr lang="ko-KR" altLang="en-US" sz="900" baseline="0" dirty="0" smtClean="0"/>
                        <a:t>이동</a:t>
                      </a:r>
                      <a:endParaRPr lang="en-US" altLang="ko-KR" sz="900" baseline="0" dirty="0" smtClean="0"/>
                    </a:p>
                    <a:p>
                      <a:r>
                        <a:rPr lang="en-US" altLang="ko-KR" sz="900" baseline="0" dirty="0" smtClean="0"/>
                        <a:t>   - </a:t>
                      </a:r>
                      <a:r>
                        <a:rPr lang="ko-KR" altLang="en-US" sz="900" baseline="0" dirty="0" smtClean="0"/>
                        <a:t>본인이 작성한 글이 아니면 상세조회 화면으로 이동할 수 없음</a:t>
                      </a:r>
                      <a:endParaRPr lang="ko-KR" altLang="en-US" sz="900" dirty="0" smtClean="0"/>
                    </a:p>
                  </a:txBody>
                  <a:tcPr marL="36000" marR="36000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553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6</a:t>
                      </a:r>
                    </a:p>
                  </a:txBody>
                  <a:tcPr marL="36000" marR="36000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smtClean="0"/>
                        <a:t>게시물 목록의 </a:t>
                      </a:r>
                      <a:r>
                        <a:rPr lang="ko-KR" altLang="en-US" sz="900" dirty="0" err="1" smtClean="0"/>
                        <a:t>페이징</a:t>
                      </a:r>
                      <a:r>
                        <a:rPr lang="ko-KR" altLang="en-US" sz="900" dirty="0" smtClean="0"/>
                        <a:t> 처리</a:t>
                      </a:r>
                      <a:endParaRPr lang="en-US" altLang="ko-KR" sz="900" dirty="0" smtClean="0"/>
                    </a:p>
                  </a:txBody>
                  <a:tcPr marL="36000" marR="36000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553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7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</a:txBody>
                  <a:tcPr marL="36000" marR="36000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smtClean="0"/>
                        <a:t>글쓰기 버튼 클릭 시 상담을 신청할 수 있는 등록페이지로 이동함</a:t>
                      </a:r>
                      <a:endParaRPr lang="en-US" altLang="ko-KR" sz="900" dirty="0" smtClean="0"/>
                    </a:p>
                  </a:txBody>
                  <a:tcPr marL="36000" marR="36000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7" name="표 256">
            <a:extLst>
              <a:ext uri="{FF2B5EF4-FFF2-40B4-BE49-F238E27FC236}">
                <a16:creationId xmlns="" xmlns:a16="http://schemas.microsoft.com/office/drawing/2014/main" id="{76CA3801-ECDB-432C-8729-EE77BC84A5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1081778"/>
              </p:ext>
            </p:extLst>
          </p:nvPr>
        </p:nvGraphicFramePr>
        <p:xfrm>
          <a:off x="1872438" y="2284864"/>
          <a:ext cx="6032890" cy="853440"/>
        </p:xfrm>
        <a:graphic>
          <a:graphicData uri="http://schemas.openxmlformats.org/drawingml/2006/table">
            <a:tbl>
              <a:tblPr firstRow="1" bandRow="1"/>
              <a:tblGrid>
                <a:gridCol w="41626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74441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224136">
                  <a:extLst>
                    <a:ext uri="{9D8B030D-6E8A-4147-A177-3AD203B41FA5}">
                      <a16:colId xmlns="" xmlns:a16="http://schemas.microsoft.com/office/drawing/2014/main" val="3735042416"/>
                    </a:ext>
                  </a:extLst>
                </a:gridCol>
                <a:gridCol w="648072">
                  <a:extLst>
                    <a:ext uri="{9D8B030D-6E8A-4147-A177-3AD203B41FA5}">
                      <a16:colId xmlns="" xmlns:a16="http://schemas.microsoft.com/office/drawing/2014/main" val="869393814"/>
                    </a:ext>
                  </a:extLst>
                </a:gridCol>
              </a:tblGrid>
              <a:tr h="16833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번호</a:t>
                      </a:r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제목</a:t>
                      </a:r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작성일자</a:t>
                      </a:r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조회수</a:t>
                      </a:r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6833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3</a:t>
                      </a:r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latinLnBrk="1"/>
                      <a:r>
                        <a:rPr lang="ko-KR" altLang="en-US" sz="800" b="1" u="none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연구장비 유지보수비 산정기준</a:t>
                      </a:r>
                      <a:endParaRPr lang="ko-KR" altLang="en-US" sz="800" b="1" u="none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  <a:cs typeface="+mn-cs"/>
                        </a:rPr>
                        <a:t>2020-06-16</a:t>
                      </a:r>
                      <a:endParaRPr lang="ko-KR" altLang="en-US" sz="800" b="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5</a:t>
                      </a:r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952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6833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2</a:t>
                      </a:r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latinLnBrk="1"/>
                      <a:r>
                        <a:rPr lang="ko-KR" altLang="en-US" sz="800" b="1" u="none" dirty="0" err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ㄴ</a:t>
                      </a:r>
                      <a:r>
                        <a:rPr lang="ko-KR" altLang="en-US" sz="800" b="1" u="none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 </a:t>
                      </a:r>
                      <a:r>
                        <a:rPr lang="en-US" altLang="ko-KR" sz="800" b="1" u="none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(</a:t>
                      </a:r>
                      <a:r>
                        <a:rPr lang="ko-KR" altLang="en-US" sz="800" b="1" u="none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답변</a:t>
                      </a:r>
                      <a:r>
                        <a:rPr lang="en-US" altLang="ko-KR" sz="800" b="1" u="none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)</a:t>
                      </a:r>
                      <a:r>
                        <a:rPr lang="ko-KR" altLang="en-US" sz="800" b="1" u="none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연구장비 유지보수비 산정기준</a:t>
                      </a:r>
                      <a:endParaRPr lang="ko-KR" altLang="en-US" sz="800" b="1" u="none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  <a:cs typeface="+mn-cs"/>
                        </a:rPr>
                        <a:t>2020-06-16</a:t>
                      </a:r>
                      <a:endParaRPr lang="ko-KR" altLang="en-US" sz="800" b="0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7</a:t>
                      </a:r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683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1</a:t>
                      </a:r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u="none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연구장비의 회계적 수명과 관리적 수명</a:t>
                      </a:r>
                      <a:endParaRPr lang="ko-KR" altLang="en-US" sz="800" b="1" u="none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  <a:cs typeface="+mn-cs"/>
                        </a:rPr>
                        <a:t>2020-06-16</a:t>
                      </a:r>
                      <a:endParaRPr lang="ko-KR" altLang="en-US" sz="800" b="0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13</a:t>
                      </a:r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</a:tbl>
          </a:graphicData>
        </a:graphic>
      </p:graphicFrame>
      <p:pic>
        <p:nvPicPr>
          <p:cNvPr id="100" name="그림 9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947" y="779746"/>
            <a:ext cx="1099592" cy="237664"/>
          </a:xfrm>
          <a:prstGeom prst="rect">
            <a:avLst/>
          </a:prstGeom>
        </p:spPr>
      </p:pic>
      <p:grpSp>
        <p:nvGrpSpPr>
          <p:cNvPr id="101" name="그룹 100">
            <a:extLst>
              <a:ext uri="{FF2B5EF4-FFF2-40B4-BE49-F238E27FC236}">
                <a16:creationId xmlns="" xmlns:a16="http://schemas.microsoft.com/office/drawing/2014/main" id="{B07F60D1-DF32-4CA7-BF2E-103025FB68C4}"/>
              </a:ext>
            </a:extLst>
          </p:cNvPr>
          <p:cNvGrpSpPr/>
          <p:nvPr/>
        </p:nvGrpSpPr>
        <p:grpSpPr>
          <a:xfrm>
            <a:off x="4794730" y="1880029"/>
            <a:ext cx="648072" cy="167737"/>
            <a:chOff x="2798993" y="2265271"/>
            <a:chExt cx="648072" cy="216000"/>
          </a:xfrm>
        </p:grpSpPr>
        <p:sp>
          <p:nvSpPr>
            <p:cNvPr id="102" name="직사각형 101">
              <a:extLst>
                <a:ext uri="{FF2B5EF4-FFF2-40B4-BE49-F238E27FC236}">
                  <a16:creationId xmlns="" xmlns:a16="http://schemas.microsoft.com/office/drawing/2014/main" id="{98F05530-24B8-4520-B1E5-1E21B7128150}"/>
                </a:ext>
              </a:extLst>
            </p:cNvPr>
            <p:cNvSpPr/>
            <p:nvPr/>
          </p:nvSpPr>
          <p:spPr>
            <a:xfrm>
              <a:off x="2798993" y="2265271"/>
              <a:ext cx="648071" cy="216000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  <a:miter lim="800000"/>
            </a:ln>
            <a:effectLst/>
          </p:spPr>
          <p:txBody>
            <a:bodyPr lIns="0" rIns="0" rtlCol="0" anchor="ctr"/>
            <a:lstStyle/>
            <a:p>
              <a:pPr marL="0" marR="0" lvl="0" indent="47625" algn="l" defTabSz="914400" rtl="0" eaLnBrk="1" fontAlgn="auto" latinLnBrk="1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나눔고딕" panose="020D0304000000000000" pitchFamily="50" charset="-127"/>
                  <a:ea typeface="나눔고딕" panose="020D0304000000000000" pitchFamily="50" charset="-127"/>
                  <a:cs typeface="+mn-cs"/>
                </a:rPr>
                <a:t>제목</a:t>
              </a:r>
              <a:endPara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나눔고딕" panose="020D0304000000000000" pitchFamily="50" charset="-127"/>
                <a:ea typeface="나눔고딕" panose="020D0304000000000000" pitchFamily="50" charset="-127"/>
                <a:cs typeface="+mn-cs"/>
              </a:endParaRPr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="" xmlns:a16="http://schemas.microsoft.com/office/drawing/2014/main" id="{3CC8ABA1-39C4-4368-BC68-10D91ED3689B}"/>
                </a:ext>
              </a:extLst>
            </p:cNvPr>
            <p:cNvSpPr/>
            <p:nvPr/>
          </p:nvSpPr>
          <p:spPr>
            <a:xfrm>
              <a:off x="3231065" y="2265271"/>
              <a:ext cx="216000" cy="216000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  <a:miter lim="800000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▼</a:t>
              </a:r>
              <a:endPara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104" name="직사각형 103">
            <a:extLst>
              <a:ext uri="{FF2B5EF4-FFF2-40B4-BE49-F238E27FC236}">
                <a16:creationId xmlns="" xmlns:a16="http://schemas.microsoft.com/office/drawing/2014/main" id="{060900DC-C91C-48EC-AEDF-6F969D8C66F5}"/>
              </a:ext>
            </a:extLst>
          </p:cNvPr>
          <p:cNvSpPr/>
          <p:nvPr/>
        </p:nvSpPr>
        <p:spPr>
          <a:xfrm>
            <a:off x="7410608" y="1880029"/>
            <a:ext cx="494720" cy="16773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나눔고딕" panose="020D0304000000000000" pitchFamily="50" charset="-127"/>
                <a:cs typeface="+mn-cs"/>
              </a:rPr>
              <a:t>검색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나눔고딕" panose="020D0304000000000000" pitchFamily="50" charset="-127"/>
              <a:cs typeface="+mn-cs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="" xmlns:a16="http://schemas.microsoft.com/office/drawing/2014/main" id="{98F05530-24B8-4520-B1E5-1E21B7128150}"/>
              </a:ext>
            </a:extLst>
          </p:cNvPr>
          <p:cNvSpPr/>
          <p:nvPr/>
        </p:nvSpPr>
        <p:spPr>
          <a:xfrm>
            <a:off x="5498481" y="1880029"/>
            <a:ext cx="1840118" cy="167737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47625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1" u="none" strike="noStrike" kern="0" cap="none" spc="0" normalizeH="0" baseline="0" noProof="0" dirty="0" err="1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나눔고딕" panose="020D0304000000000000" pitchFamily="50" charset="-127"/>
                <a:ea typeface="나눔고딕" panose="020D0304000000000000" pitchFamily="50" charset="-127"/>
                <a:cs typeface="+mn-cs"/>
              </a:rPr>
              <a:t>검색어를</a:t>
            </a:r>
            <a:r>
              <a:rPr kumimoji="0" lang="ko-KR" altLang="en-US" sz="8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나눔고딕" panose="020D0304000000000000" pitchFamily="50" charset="-127"/>
                <a:ea typeface="나눔고딕" panose="020D0304000000000000" pitchFamily="50" charset="-127"/>
                <a:cs typeface="+mn-cs"/>
              </a:rPr>
              <a:t> 입력하세요</a:t>
            </a:r>
            <a:endParaRPr kumimoji="0" lang="ko-KR" altLang="en-US" sz="800" b="0" i="1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나눔고딕" panose="020D0304000000000000" pitchFamily="50" charset="-127"/>
              <a:ea typeface="나눔고딕" panose="020D0304000000000000" pitchFamily="50" charset="-127"/>
              <a:cs typeface="+mn-cs"/>
            </a:endParaRPr>
          </a:p>
        </p:txBody>
      </p:sp>
      <p:sp>
        <p:nvSpPr>
          <p:cNvPr id="107" name="TextBox 192">
            <a:extLst>
              <a:ext uri="{FF2B5EF4-FFF2-40B4-BE49-F238E27FC236}">
                <a16:creationId xmlns="" xmlns:a16="http://schemas.microsoft.com/office/drawing/2014/main" id="{CEF7C9D6-DAC2-4CCA-8AFD-7B015F8C47CE}"/>
              </a:ext>
            </a:extLst>
          </p:cNvPr>
          <p:cNvSpPr txBox="1"/>
          <p:nvPr/>
        </p:nvSpPr>
        <p:spPr>
          <a:xfrm>
            <a:off x="3394337" y="3493145"/>
            <a:ext cx="2448272" cy="216000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 anchor="ctr">
            <a:noAutofit/>
          </a:bodyPr>
          <a:lstStyle>
            <a:defPPr>
              <a:defRPr lang="ko-KR"/>
            </a:defPPr>
            <a:lvl1pPr algn="ctr" rtl="0" fontAlgn="base" latinLnBrk="1">
              <a:spcBef>
                <a:spcPct val="2000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ctr" rtl="0" fontAlgn="base" latinLnBrk="1">
              <a:spcBef>
                <a:spcPct val="2000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ctr" rtl="0" fontAlgn="base" latinLnBrk="1">
              <a:spcBef>
                <a:spcPct val="2000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ctr" rtl="0" fontAlgn="base" latinLnBrk="1">
              <a:spcBef>
                <a:spcPct val="2000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ctr" rtl="0" fontAlgn="base" latinLnBrk="1">
              <a:spcBef>
                <a:spcPct val="2000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marL="0" marR="0" lvl="0" indent="92075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304000000000000" pitchFamily="50" charset="-127"/>
                <a:ea typeface="나눔고딕" panose="020D0304000000000000" pitchFamily="50" charset="-127"/>
                <a:cs typeface="+mn-cs"/>
              </a:rPr>
              <a:t>&lt;&lt;   &lt;   1   2   3   4   5   6   7   8   9   10   &gt;   &gt;&gt;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304000000000000" pitchFamily="50" charset="-127"/>
              <a:ea typeface="나눔고딕" panose="020D0304000000000000" pitchFamily="50" charset="-127"/>
              <a:cs typeface="+mn-cs"/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4200808" y="3520164"/>
            <a:ext cx="135874" cy="144000"/>
          </a:xfrm>
          <a:prstGeom prst="rect">
            <a:avLst/>
          </a:prstGeom>
          <a:solidFill>
            <a:srgbClr val="00B0F0"/>
          </a:solidFill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91" name="직사각형 290"/>
          <p:cNvSpPr/>
          <p:nvPr/>
        </p:nvSpPr>
        <p:spPr>
          <a:xfrm>
            <a:off x="4676796" y="1812881"/>
            <a:ext cx="135874" cy="144000"/>
          </a:xfrm>
          <a:prstGeom prst="rect">
            <a:avLst/>
          </a:prstGeom>
          <a:solidFill>
            <a:srgbClr val="FF0000"/>
          </a:solidFill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9" name="직사각형 108"/>
          <p:cNvSpPr/>
          <p:nvPr/>
        </p:nvSpPr>
        <p:spPr>
          <a:xfrm>
            <a:off x="5529064" y="1755336"/>
            <a:ext cx="135874" cy="144000"/>
          </a:xfrm>
          <a:prstGeom prst="rect">
            <a:avLst/>
          </a:prstGeom>
          <a:solidFill>
            <a:srgbClr val="FF0000"/>
          </a:solidFill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7384541" y="1790547"/>
            <a:ext cx="135874" cy="144000"/>
          </a:xfrm>
          <a:prstGeom prst="rect">
            <a:avLst/>
          </a:prstGeom>
          <a:solidFill>
            <a:srgbClr val="FF0000"/>
          </a:solidFill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2259699" y="1964947"/>
            <a:ext cx="135874" cy="144000"/>
          </a:xfrm>
          <a:prstGeom prst="rect">
            <a:avLst/>
          </a:prstGeom>
          <a:solidFill>
            <a:srgbClr val="FF0000"/>
          </a:solidFill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4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3" name="직사각형 112"/>
          <p:cNvSpPr/>
          <p:nvPr/>
        </p:nvSpPr>
        <p:spPr>
          <a:xfrm>
            <a:off x="3901835" y="2613325"/>
            <a:ext cx="135874" cy="144000"/>
          </a:xfrm>
          <a:prstGeom prst="rect">
            <a:avLst/>
          </a:prstGeom>
          <a:solidFill>
            <a:srgbClr val="FF0000"/>
          </a:solidFill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5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4" name="직사각형 113"/>
          <p:cNvSpPr/>
          <p:nvPr/>
        </p:nvSpPr>
        <p:spPr>
          <a:xfrm>
            <a:off x="3428765" y="3520164"/>
            <a:ext cx="135874" cy="144000"/>
          </a:xfrm>
          <a:prstGeom prst="rect">
            <a:avLst/>
          </a:prstGeom>
          <a:solidFill>
            <a:srgbClr val="FF0000"/>
          </a:solidFill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6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42" name="그룹 41">
            <a:extLst>
              <a:ext uri="{FF2B5EF4-FFF2-40B4-BE49-F238E27FC236}">
                <a16:creationId xmlns="" xmlns:a16="http://schemas.microsoft.com/office/drawing/2014/main" id="{390CC34F-24EF-422F-9190-402632310513}"/>
              </a:ext>
            </a:extLst>
          </p:cNvPr>
          <p:cNvGrpSpPr/>
          <p:nvPr/>
        </p:nvGrpSpPr>
        <p:grpSpPr>
          <a:xfrm>
            <a:off x="278267" y="1180565"/>
            <a:ext cx="1291198" cy="307777"/>
            <a:chOff x="271674" y="2211754"/>
            <a:chExt cx="1291198" cy="307777"/>
          </a:xfrm>
        </p:grpSpPr>
        <p:sp>
          <p:nvSpPr>
            <p:cNvPr id="43" name="TextBox 42">
              <a:extLst>
                <a:ext uri="{FF2B5EF4-FFF2-40B4-BE49-F238E27FC236}">
                  <a16:creationId xmlns="" xmlns:a16="http://schemas.microsoft.com/office/drawing/2014/main" id="{4C02627A-8E24-4733-A76B-C863CA10AA57}"/>
                </a:ext>
              </a:extLst>
            </p:cNvPr>
            <p:cNvSpPr txBox="1"/>
            <p:nvPr/>
          </p:nvSpPr>
          <p:spPr>
            <a:xfrm>
              <a:off x="271674" y="2211754"/>
              <a:ext cx="12911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고딕" panose="020D0304000000000000" pitchFamily="50" charset="-127"/>
                  <a:ea typeface="나눔고딕" panose="020D0304000000000000" pitchFamily="50" charset="-127"/>
                  <a:cs typeface="+mn-cs"/>
                </a:rPr>
                <a:t>고객센터</a:t>
              </a:r>
              <a:endParaRPr kumimoji="0" lang="ko-KR" alt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304000000000000" pitchFamily="50" charset="-127"/>
                <a:ea typeface="나눔고딕" panose="020D0304000000000000" pitchFamily="50" charset="-127"/>
                <a:cs typeface="+mn-cs"/>
              </a:endParaRPr>
            </a:p>
          </p:txBody>
        </p:sp>
        <p:cxnSp>
          <p:nvCxnSpPr>
            <p:cNvPr id="44" name="직선 연결선 43">
              <a:extLst>
                <a:ext uri="{FF2B5EF4-FFF2-40B4-BE49-F238E27FC236}">
                  <a16:creationId xmlns="" xmlns:a16="http://schemas.microsoft.com/office/drawing/2014/main" id="{3BFBC5AC-8331-4EC7-97C0-FF223FD62B9C}"/>
                </a:ext>
              </a:extLst>
            </p:cNvPr>
            <p:cNvCxnSpPr/>
            <p:nvPr/>
          </p:nvCxnSpPr>
          <p:spPr>
            <a:xfrm>
              <a:off x="292894" y="2468453"/>
              <a:ext cx="1257300" cy="0"/>
            </a:xfrm>
            <a:prstGeom prst="line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</p:grpSp>
      <p:graphicFrame>
        <p:nvGraphicFramePr>
          <p:cNvPr id="45" name="표 44">
            <a:extLst>
              <a:ext uri="{FF2B5EF4-FFF2-40B4-BE49-F238E27FC236}">
                <a16:creationId xmlns="" xmlns:a16="http://schemas.microsoft.com/office/drawing/2014/main" id="{10D6AE0E-28D3-4EFB-B51E-AFF1302713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9014008"/>
              </p:ext>
            </p:extLst>
          </p:nvPr>
        </p:nvGraphicFramePr>
        <p:xfrm>
          <a:off x="279643" y="1490112"/>
          <a:ext cx="1288800" cy="1066800"/>
        </p:xfrm>
        <a:graphic>
          <a:graphicData uri="http://schemas.openxmlformats.org/drawingml/2006/table">
            <a:tbl>
              <a:tblPr firstRow="1" bandRow="1"/>
              <a:tblGrid>
                <a:gridCol w="12888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2464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138113" marR="0" lvl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  <a:cs typeface="+mn-cs"/>
                        </a:rPr>
                        <a:t>공지사항</a:t>
                      </a:r>
                      <a:endParaRPr lang="ko-KR" altLang="en-US" sz="800" b="0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  <a:cs typeface="+mn-cs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138113" indent="-92075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  <a:cs typeface="+mn-cs"/>
                        </a:rPr>
                        <a:t>포토뉴스</a:t>
                      </a:r>
                      <a:endParaRPr lang="en-US" altLang="ko-KR" sz="800" b="0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  <a:cs typeface="+mn-cs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38113" indent="-92075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  <a:cs typeface="+mn-cs"/>
                        </a:rPr>
                        <a:t>상담등록</a:t>
                      </a:r>
                      <a:endParaRPr lang="en-US" altLang="ko-KR" sz="800" b="0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  <a:cs typeface="+mn-cs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138113" indent="-92075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b="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  <a:cs typeface="+mn-cs"/>
                        </a:rPr>
                        <a:t>FAQ</a:t>
                      </a:r>
                      <a:endParaRPr lang="en-US" altLang="ko-KR" sz="800" b="0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  <a:cs typeface="+mn-cs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138113" indent="-92075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b="1" kern="1200" dirty="0" smtClean="0">
                          <a:solidFill>
                            <a:schemeClr val="tx1"/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  <a:cs typeface="+mn-cs"/>
                        </a:rPr>
                        <a:t>Q&amp;A</a:t>
                      </a:r>
                      <a:endParaRPr lang="en-US" altLang="ko-KR" sz="800" b="1" kern="1200" dirty="0" smtClean="0">
                        <a:solidFill>
                          <a:schemeClr val="tx1"/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  <a:cs typeface="+mn-cs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6" name="TextBox 192">
            <a:extLst>
              <a:ext uri="{FF2B5EF4-FFF2-40B4-BE49-F238E27FC236}">
                <a16:creationId xmlns="" xmlns:a16="http://schemas.microsoft.com/office/drawing/2014/main" id="{CEF7C9D6-DAC2-4CCA-8AFD-7B015F8C47CE}"/>
              </a:ext>
            </a:extLst>
          </p:cNvPr>
          <p:cNvSpPr txBox="1"/>
          <p:nvPr/>
        </p:nvSpPr>
        <p:spPr>
          <a:xfrm>
            <a:off x="5529064" y="1251298"/>
            <a:ext cx="2448272" cy="216000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 anchor="ctr">
            <a:noAutofit/>
          </a:bodyPr>
          <a:lstStyle>
            <a:defPPr>
              <a:defRPr lang="ko-KR"/>
            </a:defPPr>
            <a:lvl1pPr algn="ctr" rtl="0" fontAlgn="base" latinLnBrk="1">
              <a:spcBef>
                <a:spcPct val="2000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ctr" rtl="0" fontAlgn="base" latinLnBrk="1">
              <a:spcBef>
                <a:spcPct val="2000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ctr" rtl="0" fontAlgn="base" latinLnBrk="1">
              <a:spcBef>
                <a:spcPct val="2000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ctr" rtl="0" fontAlgn="base" latinLnBrk="1">
              <a:spcBef>
                <a:spcPct val="2000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ctr" rtl="0" fontAlgn="base" latinLnBrk="1">
              <a:spcBef>
                <a:spcPct val="2000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lvl="0" indent="92075" algn="r" latinLnBrk="0">
              <a:defRPr/>
            </a:pPr>
            <a:r>
              <a:rPr lang="ko-KR" altLang="en-US" sz="800" dirty="0" smtClean="0">
                <a:solidFill>
                  <a:prstClr val="black"/>
                </a:solidFill>
                <a:latin typeface="나눔고딕" panose="020D0304000000000000" pitchFamily="50" charset="-127"/>
                <a:ea typeface="나눔고딕" panose="020D0304000000000000" pitchFamily="50" charset="-127"/>
              </a:rPr>
              <a:t>고객센터 </a:t>
            </a:r>
            <a:r>
              <a:rPr lang="en-US" altLang="ko-KR" sz="800" dirty="0">
                <a:solidFill>
                  <a:prstClr val="black"/>
                </a:solidFill>
                <a:latin typeface="나눔고딕" panose="020D0304000000000000" pitchFamily="50" charset="-127"/>
                <a:ea typeface="나눔고딕" panose="020D0304000000000000" pitchFamily="50" charset="-127"/>
              </a:rPr>
              <a:t>&gt; </a:t>
            </a:r>
            <a:r>
              <a:rPr lang="en-US" altLang="ko-KR" sz="800" dirty="0">
                <a:solidFill>
                  <a:prstClr val="black"/>
                </a:solidFill>
                <a:latin typeface="나눔고딕" panose="020D0304000000000000" pitchFamily="50" charset="-127"/>
                <a:ea typeface="나눔고딕" panose="020D0304000000000000" pitchFamily="50" charset="-127"/>
              </a:rPr>
              <a:t>Q&amp;A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304000000000000" pitchFamily="50" charset="-127"/>
              <a:ea typeface="나눔고딕" panose="020D0304000000000000" pitchFamily="50" charset="-127"/>
              <a:cs typeface="+mn-cs"/>
            </a:endParaRPr>
          </a:p>
        </p:txBody>
      </p:sp>
      <p:sp>
        <p:nvSpPr>
          <p:cNvPr id="47" name="자유형 149">
            <a:extLst>
              <a:ext uri="{FF2B5EF4-FFF2-40B4-BE49-F238E27FC236}">
                <a16:creationId xmlns="" xmlns:a16="http://schemas.microsoft.com/office/drawing/2014/main" id="{702263F4-23A1-45B7-B426-484E4EC5DA50}"/>
              </a:ext>
            </a:extLst>
          </p:cNvPr>
          <p:cNvSpPr>
            <a:spLocks noChangeAspect="1"/>
          </p:cNvSpPr>
          <p:nvPr/>
        </p:nvSpPr>
        <p:spPr>
          <a:xfrm>
            <a:off x="6897216" y="1294029"/>
            <a:ext cx="127037" cy="108000"/>
          </a:xfrm>
          <a:custGeom>
            <a:avLst/>
            <a:gdLst>
              <a:gd name="connsiteX0" fmla="*/ 396044 w 792088"/>
              <a:gd name="connsiteY0" fmla="*/ 0 h 500280"/>
              <a:gd name="connsiteX1" fmla="*/ 792088 w 792088"/>
              <a:gd name="connsiteY1" fmla="*/ 216024 h 500280"/>
              <a:gd name="connsiteX2" fmla="*/ 648072 w 792088"/>
              <a:gd name="connsiteY2" fmla="*/ 216024 h 500280"/>
              <a:gd name="connsiteX3" fmla="*/ 648072 w 792088"/>
              <a:gd name="connsiteY3" fmla="*/ 500280 h 500280"/>
              <a:gd name="connsiteX4" fmla="*/ 504056 w 792088"/>
              <a:gd name="connsiteY4" fmla="*/ 500280 h 500280"/>
              <a:gd name="connsiteX5" fmla="*/ 504056 w 792088"/>
              <a:gd name="connsiteY5" fmla="*/ 288032 h 500280"/>
              <a:gd name="connsiteX6" fmla="*/ 288032 w 792088"/>
              <a:gd name="connsiteY6" fmla="*/ 288032 h 500280"/>
              <a:gd name="connsiteX7" fmla="*/ 288032 w 792088"/>
              <a:gd name="connsiteY7" fmla="*/ 500280 h 500280"/>
              <a:gd name="connsiteX8" fmla="*/ 144016 w 792088"/>
              <a:gd name="connsiteY8" fmla="*/ 500280 h 500280"/>
              <a:gd name="connsiteX9" fmla="*/ 144016 w 792088"/>
              <a:gd name="connsiteY9" fmla="*/ 216024 h 500280"/>
              <a:gd name="connsiteX10" fmla="*/ 0 w 792088"/>
              <a:gd name="connsiteY10" fmla="*/ 216024 h 500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92088" h="500280">
                <a:moveTo>
                  <a:pt x="396044" y="0"/>
                </a:moveTo>
                <a:lnTo>
                  <a:pt x="792088" y="216024"/>
                </a:lnTo>
                <a:lnTo>
                  <a:pt x="648072" y="216024"/>
                </a:lnTo>
                <a:lnTo>
                  <a:pt x="648072" y="500280"/>
                </a:lnTo>
                <a:lnTo>
                  <a:pt x="504056" y="500280"/>
                </a:lnTo>
                <a:lnTo>
                  <a:pt x="504056" y="288032"/>
                </a:lnTo>
                <a:lnTo>
                  <a:pt x="288032" y="288032"/>
                </a:lnTo>
                <a:lnTo>
                  <a:pt x="288032" y="500280"/>
                </a:lnTo>
                <a:lnTo>
                  <a:pt x="144016" y="500280"/>
                </a:lnTo>
                <a:lnTo>
                  <a:pt x="144016" y="216024"/>
                </a:lnTo>
                <a:lnTo>
                  <a:pt x="0" y="216024"/>
                </a:lnTo>
                <a:close/>
              </a:path>
            </a:pathLst>
          </a:custGeom>
          <a:solidFill>
            <a:sysClr val="windowText" lastClr="000000">
              <a:lumMod val="50000"/>
              <a:lumOff val="50000"/>
            </a:sysClr>
          </a:solidFill>
          <a:ln w="127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나눔고딕" panose="020D0304000000000000" pitchFamily="50" charset="-127"/>
              <a:cs typeface="+mn-cs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060900DC-C91C-48EC-AEDF-6F969D8C66F5}"/>
              </a:ext>
            </a:extLst>
          </p:cNvPr>
          <p:cNvSpPr/>
          <p:nvPr/>
        </p:nvSpPr>
        <p:spPr>
          <a:xfrm>
            <a:off x="7200271" y="3504429"/>
            <a:ext cx="640287" cy="20918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800" b="1" kern="0" dirty="0" smtClean="0">
                <a:solidFill>
                  <a:prstClr val="white"/>
                </a:solidFill>
                <a:latin typeface="Calibri" panose="020F0502020204030204"/>
                <a:ea typeface="나눔고딕" panose="020D0304000000000000" pitchFamily="50" charset="-127"/>
              </a:rPr>
              <a:t>글쓰기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나눔고딕" panose="020D0304000000000000" pitchFamily="50" charset="-127"/>
              <a:cs typeface="+mn-cs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7128262" y="3422919"/>
            <a:ext cx="135874" cy="144000"/>
          </a:xfrm>
          <a:prstGeom prst="rect">
            <a:avLst/>
          </a:prstGeom>
          <a:solidFill>
            <a:srgbClr val="FF0000"/>
          </a:solidFill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7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686900" y="2529913"/>
            <a:ext cx="148714" cy="161646"/>
          </a:xfrm>
          <a:prstGeom prst="rect">
            <a:avLst/>
          </a:prstGeom>
        </p:spPr>
      </p:pic>
      <p:pic>
        <p:nvPicPr>
          <p:cNvPr id="51" name="그림 50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084206" y="2737986"/>
            <a:ext cx="148714" cy="161646"/>
          </a:xfrm>
          <a:prstGeom prst="rect">
            <a:avLst/>
          </a:prstGeom>
        </p:spPr>
      </p:pic>
      <p:pic>
        <p:nvPicPr>
          <p:cNvPr id="52" name="그림 5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037709" y="2953893"/>
            <a:ext cx="148714" cy="161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65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extBox 178"/>
          <p:cNvSpPr txBox="1"/>
          <p:nvPr/>
        </p:nvSpPr>
        <p:spPr>
          <a:xfrm>
            <a:off x="118415" y="60808"/>
            <a:ext cx="904094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1100" dirty="0" err="1" smtClean="0">
                <a:latin typeface="+mn-ea"/>
              </a:rPr>
              <a:t>프론트</a:t>
            </a:r>
            <a:r>
              <a:rPr lang="ko-KR" altLang="en-US" sz="1100" dirty="0" smtClean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&gt; </a:t>
            </a:r>
            <a:r>
              <a:rPr lang="ko-KR" altLang="en-US" sz="1100" dirty="0" smtClean="0">
                <a:latin typeface="+mn-ea"/>
              </a:rPr>
              <a:t>메인</a:t>
            </a:r>
            <a:endParaRPr lang="ko-KR" altLang="en-US" sz="1100" dirty="0">
              <a:latin typeface="+mn-ea"/>
            </a:endParaRPr>
          </a:p>
        </p:txBody>
      </p:sp>
      <p:sp>
        <p:nvSpPr>
          <p:cNvPr id="54" name="TextBox 10"/>
          <p:cNvSpPr txBox="1"/>
          <p:nvPr/>
        </p:nvSpPr>
        <p:spPr>
          <a:xfrm>
            <a:off x="8746400" y="489754"/>
            <a:ext cx="1136576" cy="202942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 dirty="0" smtClean="0">
                <a:latin typeface="+mn-ea"/>
              </a:rPr>
              <a:t>AP-UI-10-50-05</a:t>
            </a:r>
            <a:endParaRPr lang="ko-KR" altLang="en-US" sz="800" dirty="0"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36576" y="345430"/>
            <a:ext cx="1835439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1000" dirty="0" err="1" smtClean="0">
                <a:latin typeface="+mn-ea"/>
              </a:rPr>
              <a:t>프론트</a:t>
            </a:r>
            <a:r>
              <a:rPr lang="ko-KR" altLang="en-US" sz="1000" dirty="0" smtClean="0">
                <a:latin typeface="+mn-ea"/>
              </a:rPr>
              <a:t> </a:t>
            </a:r>
            <a:r>
              <a:rPr lang="en-US" altLang="ko-KR" sz="1000" dirty="0" smtClean="0">
                <a:latin typeface="+mn-ea"/>
              </a:rPr>
              <a:t>– </a:t>
            </a:r>
            <a:r>
              <a:rPr lang="ko-KR" altLang="en-US" sz="1000" dirty="0">
                <a:latin typeface="+mn-ea"/>
              </a:rPr>
              <a:t>고객센터 </a:t>
            </a:r>
            <a:r>
              <a:rPr lang="en-US" altLang="ko-KR" sz="1000" dirty="0">
                <a:latin typeface="+mn-ea"/>
              </a:rPr>
              <a:t>&gt; Q&amp;A (</a:t>
            </a:r>
            <a:r>
              <a:rPr lang="en-US" altLang="ko-KR" sz="1000" dirty="0" smtClean="0">
                <a:latin typeface="+mn-ea"/>
              </a:rPr>
              <a:t>2/3</a:t>
            </a:r>
            <a:r>
              <a:rPr lang="en-US" altLang="ko-KR" sz="1000" dirty="0">
                <a:latin typeface="+mn-ea"/>
              </a:rPr>
              <a:t>)</a:t>
            </a:r>
            <a:endParaRPr lang="ko-KR" altLang="en-US" sz="1000" dirty="0">
              <a:latin typeface="+mn-ea"/>
            </a:endParaRPr>
          </a:p>
        </p:txBody>
      </p:sp>
      <p:sp>
        <p:nvSpPr>
          <p:cNvPr id="31" name="TextBox 10"/>
          <p:cNvSpPr txBox="1"/>
          <p:nvPr/>
        </p:nvSpPr>
        <p:spPr>
          <a:xfrm>
            <a:off x="8741143" y="912375"/>
            <a:ext cx="1136576" cy="202942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800" dirty="0">
                <a:latin typeface="+mn-ea"/>
              </a:rPr>
              <a:t>Q&amp;A</a:t>
            </a:r>
            <a:endParaRPr lang="ko-KR" altLang="en-US" sz="800" dirty="0">
              <a:latin typeface="+mn-ea"/>
            </a:endParaRPr>
          </a:p>
        </p:txBody>
      </p:sp>
      <p:sp>
        <p:nvSpPr>
          <p:cNvPr id="187" name="Rectangle 4"/>
          <p:cNvSpPr>
            <a:spLocks noChangeArrowheads="1"/>
          </p:cNvSpPr>
          <p:nvPr/>
        </p:nvSpPr>
        <p:spPr bwMode="auto">
          <a:xfrm>
            <a:off x="118415" y="620688"/>
            <a:ext cx="7930929" cy="5976664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lvl="0"/>
            <a:endParaRPr lang="ko-KR" altLang="en-US" dirty="0">
              <a:ea typeface="나눔고딕" panose="020D0304000000000000" pitchFamily="50" charset="-127"/>
            </a:endParaRPr>
          </a:p>
        </p:txBody>
      </p:sp>
      <p:sp>
        <p:nvSpPr>
          <p:cNvPr id="192" name="직사각형 191"/>
          <p:cNvSpPr/>
          <p:nvPr/>
        </p:nvSpPr>
        <p:spPr bwMode="auto">
          <a:xfrm>
            <a:off x="197690" y="692696"/>
            <a:ext cx="7779646" cy="4128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ysDot"/>
            <a:round/>
            <a:headEnd type="none" w="med" len="med"/>
            <a:tailEnd type="none" w="med" len="med"/>
          </a:ln>
          <a:effectLst>
            <a:outerShdw blurRad="88900" dist="25400" dir="5400000" sx="93000" sy="93000" algn="t" rotWithShape="0">
              <a:prstClr val="black">
                <a:alpha val="20000"/>
              </a:prstClr>
            </a:outerShdw>
          </a:effectLst>
        </p:spPr>
        <p:txBody>
          <a:bodyPr vert="horz" wrap="none" lIns="101250" tIns="52650" rIns="101250" bIns="108000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200000"/>
              </a:lnSpc>
            </a:pPr>
            <a:endParaRPr lang="en-US" altLang="ko-KR" sz="900" b="1" baseline="300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Lao UI" pitchFamily="34" charset="0"/>
            </a:endParaRPr>
          </a:p>
        </p:txBody>
      </p:sp>
      <p:sp>
        <p:nvSpPr>
          <p:cNvPr id="193" name="Text Box 7"/>
          <p:cNvSpPr txBox="1">
            <a:spLocks noChangeArrowheads="1"/>
          </p:cNvSpPr>
          <p:nvPr/>
        </p:nvSpPr>
        <p:spPr bwMode="auto">
          <a:xfrm>
            <a:off x="1638091" y="830196"/>
            <a:ext cx="827959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76949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3896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30846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07794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4742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61690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38639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15587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b="1" spc="-1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Lao UI" panose="020B0502040204020203" pitchFamily="34" charset="0"/>
              </a:rPr>
              <a:t>시험분석</a:t>
            </a:r>
            <a:endParaRPr lang="en-US" altLang="ko-KR" sz="600" b="1" spc="-1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Lao UI" panose="020B0502040204020203" pitchFamily="34" charset="0"/>
            </a:endParaRPr>
          </a:p>
        </p:txBody>
      </p:sp>
      <p:sp>
        <p:nvSpPr>
          <p:cNvPr id="194" name="Text Box 7"/>
          <p:cNvSpPr txBox="1">
            <a:spLocks noChangeArrowheads="1"/>
          </p:cNvSpPr>
          <p:nvPr/>
        </p:nvSpPr>
        <p:spPr bwMode="auto">
          <a:xfrm>
            <a:off x="2864768" y="830196"/>
            <a:ext cx="565508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76949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3896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30846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07794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4742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61690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38639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15587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b="1" spc="-1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Lao UI" panose="020B0502040204020203" pitchFamily="34" charset="0"/>
              </a:rPr>
              <a:t>신청하기</a:t>
            </a:r>
            <a:endParaRPr lang="en-US" altLang="ko-KR" sz="600" b="1" spc="-1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Lao UI" panose="020B0502040204020203" pitchFamily="34" charset="0"/>
            </a:endParaRPr>
          </a:p>
        </p:txBody>
      </p:sp>
      <p:sp>
        <p:nvSpPr>
          <p:cNvPr id="195" name="Text Box 7"/>
          <p:cNvSpPr txBox="1">
            <a:spLocks noChangeArrowheads="1"/>
          </p:cNvSpPr>
          <p:nvPr/>
        </p:nvSpPr>
        <p:spPr bwMode="auto">
          <a:xfrm>
            <a:off x="3872880" y="830196"/>
            <a:ext cx="655857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76949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3896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30846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07794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4742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61690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38639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15587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b="1" spc="-1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Lao UI" panose="020B0502040204020203" pitchFamily="34" charset="0"/>
              </a:rPr>
              <a:t>자료실</a:t>
            </a:r>
            <a:endParaRPr lang="en-US" altLang="ko-KR" sz="600" b="1" spc="-1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Lao UI" panose="020B0502040204020203" pitchFamily="34" charset="0"/>
            </a:endParaRPr>
          </a:p>
        </p:txBody>
      </p:sp>
      <p:sp>
        <p:nvSpPr>
          <p:cNvPr id="196" name="Text Box 7"/>
          <p:cNvSpPr txBox="1">
            <a:spLocks noChangeArrowheads="1"/>
          </p:cNvSpPr>
          <p:nvPr/>
        </p:nvSpPr>
        <p:spPr bwMode="auto">
          <a:xfrm>
            <a:off x="4953000" y="830196"/>
            <a:ext cx="655857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76949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3896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30846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07794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4742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61690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38639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15587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b="1" spc="-1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Lao UI" panose="020B0502040204020203" pitchFamily="34" charset="0"/>
              </a:rPr>
              <a:t>고객센터</a:t>
            </a:r>
            <a:endParaRPr lang="en-US" altLang="ko-KR" sz="600" b="1" spc="-1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Lao UI" panose="020B0502040204020203" pitchFamily="34" charset="0"/>
            </a:endParaRPr>
          </a:p>
        </p:txBody>
      </p:sp>
      <p:sp>
        <p:nvSpPr>
          <p:cNvPr id="197" name="Text Box 7"/>
          <p:cNvSpPr txBox="1">
            <a:spLocks noChangeArrowheads="1"/>
          </p:cNvSpPr>
          <p:nvPr/>
        </p:nvSpPr>
        <p:spPr bwMode="auto">
          <a:xfrm>
            <a:off x="5936360" y="830196"/>
            <a:ext cx="655857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76949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3896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30846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07794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4742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61690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38639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15587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b="1" spc="-100" dirty="0" err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Lao UI" panose="020B0502040204020203" pitchFamily="34" charset="0"/>
              </a:rPr>
              <a:t>마이페이지</a:t>
            </a:r>
            <a:endParaRPr lang="en-US" altLang="ko-KR" sz="600" b="1" spc="-1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Lao UI" panose="020B0502040204020203" pitchFamily="34" charset="0"/>
            </a:endParaRPr>
          </a:p>
        </p:txBody>
      </p:sp>
      <p:sp>
        <p:nvSpPr>
          <p:cNvPr id="199" name="직사각형 198"/>
          <p:cNvSpPr/>
          <p:nvPr/>
        </p:nvSpPr>
        <p:spPr>
          <a:xfrm>
            <a:off x="6912160" y="804625"/>
            <a:ext cx="713340" cy="18800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로그아웃</a:t>
            </a:r>
            <a:endParaRPr lang="ko-KR" altLang="en-US" sz="9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1712640" y="1113850"/>
            <a:ext cx="0" cy="54720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4" name="그룹 203"/>
          <p:cNvGrpSpPr/>
          <p:nvPr/>
        </p:nvGrpSpPr>
        <p:grpSpPr>
          <a:xfrm>
            <a:off x="1785969" y="1221820"/>
            <a:ext cx="451236" cy="215444"/>
            <a:chOff x="200472" y="952373"/>
            <a:chExt cx="451236" cy="215444"/>
          </a:xfrm>
        </p:grpSpPr>
        <p:sp>
          <p:nvSpPr>
            <p:cNvPr id="205" name="직사각형 204"/>
            <p:cNvSpPr/>
            <p:nvPr/>
          </p:nvSpPr>
          <p:spPr>
            <a:xfrm>
              <a:off x="200472" y="970000"/>
              <a:ext cx="36000" cy="180000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6" name="TextBox 205"/>
            <p:cNvSpPr txBox="1"/>
            <p:nvPr/>
          </p:nvSpPr>
          <p:spPr>
            <a:xfrm>
              <a:off x="281414" y="952373"/>
              <a:ext cx="370294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1400" dirty="0"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Q&amp;A</a:t>
              </a:r>
              <a:endParaRPr lang="ko-KR" altLang="en-US" sz="1400" dirty="0">
                <a:latin typeface="Rix모던고딕 B" panose="02020603020101020101" pitchFamily="18" charset="-127"/>
                <a:ea typeface="Rix모던고딕 B" panose="02020603020101020101" pitchFamily="18" charset="-127"/>
              </a:endParaRPr>
            </a:p>
          </p:txBody>
        </p:sp>
      </p:grpSp>
      <p:sp>
        <p:nvSpPr>
          <p:cNvPr id="12" name="직사각형 11"/>
          <p:cNvSpPr/>
          <p:nvPr/>
        </p:nvSpPr>
        <p:spPr>
          <a:xfrm>
            <a:off x="1744138" y="1628800"/>
            <a:ext cx="6233197" cy="49570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13" name="Group 89"/>
          <p:cNvGraphicFramePr>
            <a:graphicFrameLocks noGrp="1"/>
          </p:cNvGraphicFramePr>
          <p:nvPr>
            <p:extLst/>
          </p:nvPr>
        </p:nvGraphicFramePr>
        <p:xfrm>
          <a:off x="8105024" y="1245111"/>
          <a:ext cx="1800000" cy="2651679"/>
        </p:xfrm>
        <a:graphic>
          <a:graphicData uri="http://schemas.openxmlformats.org/drawingml/2006/table">
            <a:tbl>
              <a:tblPr/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48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13371">
                <a:tc gridSpan="2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Description </a:t>
                      </a:r>
                    </a:p>
                  </a:txBody>
                  <a:tcPr marL="91412" marR="91412" marT="45722" marB="4572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553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1</a:t>
                      </a:r>
                    </a:p>
                  </a:txBody>
                  <a:tcPr marL="36000" marR="36000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smtClean="0"/>
                        <a:t>제목</a:t>
                      </a:r>
                      <a:r>
                        <a:rPr lang="en-US" altLang="ko-KR" sz="900" dirty="0" smtClean="0"/>
                        <a:t>(</a:t>
                      </a:r>
                      <a:r>
                        <a:rPr lang="ko-KR" altLang="en-US" sz="900" dirty="0" smtClean="0"/>
                        <a:t>필수입력</a:t>
                      </a:r>
                      <a:r>
                        <a:rPr lang="en-US" altLang="ko-KR" sz="900" dirty="0" smtClean="0"/>
                        <a:t>)</a:t>
                      </a:r>
                      <a:r>
                        <a:rPr lang="ko-KR" altLang="en-US" sz="900" dirty="0" smtClean="0"/>
                        <a:t>을 텍스트로 입력함</a:t>
                      </a:r>
                      <a:endParaRPr lang="ko-KR" altLang="en-US" sz="900" dirty="0"/>
                    </a:p>
                  </a:txBody>
                  <a:tcPr marL="36000" marR="36000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19663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2</a:t>
                      </a:r>
                    </a:p>
                  </a:txBody>
                  <a:tcPr marL="36000" marR="36000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smtClean="0"/>
                        <a:t>작성일자는 시스템 일자를 보여주고 변경할 수 없음 </a:t>
                      </a:r>
                      <a:endParaRPr lang="ko-KR" altLang="en-US" sz="900" dirty="0" smtClean="0"/>
                    </a:p>
                  </a:txBody>
                  <a:tcPr marL="36000" marR="36000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1553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3</a:t>
                      </a:r>
                    </a:p>
                  </a:txBody>
                  <a:tcPr marL="36000" marR="36000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smtClean="0"/>
                        <a:t>입력 박스 클릭 시 첨부파일 선택창을 띄워줌</a:t>
                      </a:r>
                      <a:endParaRPr lang="ko-KR" altLang="en-US" sz="900" dirty="0" smtClean="0"/>
                    </a:p>
                  </a:txBody>
                  <a:tcPr marL="36000" marR="36000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1553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4</a:t>
                      </a:r>
                    </a:p>
                  </a:txBody>
                  <a:tcPr marL="36000" marR="36000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/>
                        <a:t>파일업로드 버튼 클릭 시 첨부파일 선택창을 띄워줌</a:t>
                      </a:r>
                      <a:endParaRPr lang="ko-KR" altLang="en-US" sz="900" dirty="0" smtClean="0"/>
                    </a:p>
                  </a:txBody>
                  <a:tcPr marL="36000" marR="36000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1553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5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</a:txBody>
                  <a:tcPr marL="36000" marR="36000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/>
                        <a:t>내용</a:t>
                      </a:r>
                      <a:r>
                        <a:rPr lang="en-US" altLang="ko-KR" sz="900" dirty="0" smtClean="0"/>
                        <a:t>(</a:t>
                      </a:r>
                      <a:r>
                        <a:rPr lang="ko-KR" altLang="en-US" sz="900" dirty="0" smtClean="0"/>
                        <a:t>필수입력</a:t>
                      </a:r>
                      <a:r>
                        <a:rPr lang="en-US" altLang="ko-KR" sz="900" dirty="0" smtClean="0"/>
                        <a:t>)</a:t>
                      </a:r>
                      <a:r>
                        <a:rPr lang="ko-KR" altLang="en-US" sz="900" dirty="0" smtClean="0"/>
                        <a:t>을 텍스트 </a:t>
                      </a:r>
                      <a:r>
                        <a:rPr lang="en-US" altLang="ko-KR" sz="900" dirty="0" smtClean="0"/>
                        <a:t>Area</a:t>
                      </a:r>
                      <a:r>
                        <a:rPr lang="ko-KR" altLang="en-US" sz="900" dirty="0" smtClean="0"/>
                        <a:t>로 입력함</a:t>
                      </a:r>
                      <a:endParaRPr lang="ko-KR" altLang="en-US" sz="900" dirty="0" smtClean="0"/>
                    </a:p>
                  </a:txBody>
                  <a:tcPr marL="36000" marR="36000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553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6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</a:txBody>
                  <a:tcPr marL="36000" marR="36000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/>
                        <a:t>입력된 정보를 </a:t>
                      </a:r>
                      <a:r>
                        <a:rPr lang="en-US" altLang="ko-KR" sz="900" dirty="0" smtClean="0"/>
                        <a:t>DB</a:t>
                      </a:r>
                      <a:r>
                        <a:rPr lang="ko-KR" altLang="en-US" sz="900" dirty="0" smtClean="0"/>
                        <a:t>에 저장처리 함</a:t>
                      </a:r>
                      <a:endParaRPr lang="ko-KR" altLang="en-US" sz="900" dirty="0" smtClean="0"/>
                    </a:p>
                  </a:txBody>
                  <a:tcPr marL="36000" marR="36000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553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7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</a:txBody>
                  <a:tcPr marL="36000" marR="36000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/>
                        <a:t>목록조회 화면으로 이동함</a:t>
                      </a:r>
                      <a:endParaRPr lang="ko-KR" altLang="en-US" sz="900" dirty="0" smtClean="0"/>
                    </a:p>
                  </a:txBody>
                  <a:tcPr marL="36000" marR="36000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100" name="그림 9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947" y="779746"/>
            <a:ext cx="1099592" cy="237664"/>
          </a:xfrm>
          <a:prstGeom prst="rect">
            <a:avLst/>
          </a:prstGeom>
        </p:spPr>
      </p:pic>
      <p:graphicFrame>
        <p:nvGraphicFramePr>
          <p:cNvPr id="42" name="표 41">
            <a:extLst>
              <a:ext uri="{FF2B5EF4-FFF2-40B4-BE49-F238E27FC236}">
                <a16:creationId xmlns="" xmlns:a16="http://schemas.microsoft.com/office/drawing/2014/main" id="{1AF98699-8219-497C-83FD-5D1D9308FB7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840479" y="1926970"/>
          <a:ext cx="6032891" cy="3374238"/>
        </p:xfrm>
        <a:graphic>
          <a:graphicData uri="http://schemas.openxmlformats.org/drawingml/2006/table">
            <a:tbl>
              <a:tblPr firstRow="1" bandRow="1"/>
              <a:tblGrid>
                <a:gridCol w="84979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18309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나눔고딕" panose="020D0304000000000000" pitchFamily="50" charset="-127"/>
                          <a:ea typeface="나눔고딕" panose="020D0304000000000000" pitchFamily="50" charset="-127"/>
                          <a:cs typeface="+mn-cs"/>
                        </a:rPr>
                        <a:t>*</a:t>
                      </a:r>
                      <a:r>
                        <a:rPr lang="ko-KR" altLang="en-US" sz="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제목</a:t>
                      </a:r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1" u="sng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7964378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작성일자</a:t>
                      </a:r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  <a:cs typeface="+mn-cs"/>
                        </a:rPr>
                        <a:t>2020-06-16</a:t>
                      </a:r>
                      <a:endParaRPr lang="ko-KR" altLang="en-US" sz="800" b="1" u="sng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36929226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첨부파일</a:t>
                      </a:r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1" u="none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23439292"/>
                  </a:ext>
                </a:extLst>
              </a:tr>
              <a:tr h="2510238"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u="sng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5" name="직사각형 44">
            <a:extLst>
              <a:ext uri="{FF2B5EF4-FFF2-40B4-BE49-F238E27FC236}">
                <a16:creationId xmlns="" xmlns:a16="http://schemas.microsoft.com/office/drawing/2014/main" id="{060900DC-C91C-48EC-AEDF-6F969D8C66F5}"/>
              </a:ext>
            </a:extLst>
          </p:cNvPr>
          <p:cNvSpPr/>
          <p:nvPr/>
        </p:nvSpPr>
        <p:spPr>
          <a:xfrm>
            <a:off x="4304928" y="5596082"/>
            <a:ext cx="640287" cy="20918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800" b="1" kern="0" dirty="0" smtClean="0">
                <a:solidFill>
                  <a:prstClr val="white"/>
                </a:solidFill>
                <a:latin typeface="Calibri" panose="020F0502020204030204"/>
                <a:ea typeface="나눔고딕" panose="020D0304000000000000" pitchFamily="50" charset="-127"/>
              </a:rPr>
              <a:t>저장하기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나눔고딕" panose="020D0304000000000000" pitchFamily="50" charset="-127"/>
              <a:cs typeface="+mn-cs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4229365" y="5537061"/>
            <a:ext cx="135874" cy="144000"/>
          </a:xfrm>
          <a:prstGeom prst="rect">
            <a:avLst/>
          </a:prstGeom>
          <a:solidFill>
            <a:srgbClr val="FF0000"/>
          </a:solidFill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6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5" name="TextBox 192">
            <a:extLst>
              <a:ext uri="{FF2B5EF4-FFF2-40B4-BE49-F238E27FC236}">
                <a16:creationId xmlns="" xmlns:a16="http://schemas.microsoft.com/office/drawing/2014/main" id="{CEF7C9D6-DAC2-4CCA-8AFD-7B015F8C47CE}"/>
              </a:ext>
            </a:extLst>
          </p:cNvPr>
          <p:cNvSpPr txBox="1"/>
          <p:nvPr/>
        </p:nvSpPr>
        <p:spPr>
          <a:xfrm>
            <a:off x="5529064" y="1251298"/>
            <a:ext cx="2448272" cy="216000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 anchor="ctr">
            <a:noAutofit/>
          </a:bodyPr>
          <a:lstStyle>
            <a:defPPr>
              <a:defRPr lang="ko-KR"/>
            </a:defPPr>
            <a:lvl1pPr algn="ctr" rtl="0" fontAlgn="base" latinLnBrk="1">
              <a:spcBef>
                <a:spcPct val="2000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ctr" rtl="0" fontAlgn="base" latinLnBrk="1">
              <a:spcBef>
                <a:spcPct val="2000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ctr" rtl="0" fontAlgn="base" latinLnBrk="1">
              <a:spcBef>
                <a:spcPct val="2000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ctr" rtl="0" fontAlgn="base" latinLnBrk="1">
              <a:spcBef>
                <a:spcPct val="2000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ctr" rtl="0" fontAlgn="base" latinLnBrk="1">
              <a:spcBef>
                <a:spcPct val="2000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lvl="0" indent="92075" algn="r" latinLnBrk="0">
              <a:defRPr/>
            </a:pPr>
            <a:r>
              <a:rPr lang="ko-KR" altLang="en-US" sz="800" dirty="0" smtClean="0">
                <a:solidFill>
                  <a:prstClr val="black"/>
                </a:solidFill>
                <a:latin typeface="나눔고딕" panose="020D0304000000000000" pitchFamily="50" charset="-127"/>
                <a:ea typeface="나눔고딕" panose="020D0304000000000000" pitchFamily="50" charset="-127"/>
              </a:rPr>
              <a:t>고객센터 </a:t>
            </a:r>
            <a:r>
              <a:rPr lang="en-US" altLang="ko-KR" sz="800" dirty="0">
                <a:solidFill>
                  <a:prstClr val="black"/>
                </a:solidFill>
                <a:latin typeface="나눔고딕" panose="020D0304000000000000" pitchFamily="50" charset="-127"/>
                <a:ea typeface="나눔고딕" panose="020D0304000000000000" pitchFamily="50" charset="-127"/>
              </a:rPr>
              <a:t>&gt; </a:t>
            </a:r>
            <a:r>
              <a:rPr lang="en-US" altLang="ko-KR" sz="800" dirty="0">
                <a:solidFill>
                  <a:prstClr val="black"/>
                </a:solidFill>
                <a:latin typeface="나눔고딕" panose="020D0304000000000000" pitchFamily="50" charset="-127"/>
                <a:ea typeface="나눔고딕" panose="020D0304000000000000" pitchFamily="50" charset="-127"/>
              </a:rPr>
              <a:t>Q&amp;A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304000000000000" pitchFamily="50" charset="-127"/>
              <a:ea typeface="나눔고딕" panose="020D0304000000000000" pitchFamily="50" charset="-127"/>
              <a:cs typeface="+mn-cs"/>
            </a:endParaRPr>
          </a:p>
        </p:txBody>
      </p:sp>
      <p:sp>
        <p:nvSpPr>
          <p:cNvPr id="36" name="자유형 149">
            <a:extLst>
              <a:ext uri="{FF2B5EF4-FFF2-40B4-BE49-F238E27FC236}">
                <a16:creationId xmlns="" xmlns:a16="http://schemas.microsoft.com/office/drawing/2014/main" id="{702263F4-23A1-45B7-B426-484E4EC5DA50}"/>
              </a:ext>
            </a:extLst>
          </p:cNvPr>
          <p:cNvSpPr>
            <a:spLocks noChangeAspect="1"/>
          </p:cNvSpPr>
          <p:nvPr/>
        </p:nvSpPr>
        <p:spPr>
          <a:xfrm>
            <a:off x="6897216" y="1294029"/>
            <a:ext cx="127037" cy="108000"/>
          </a:xfrm>
          <a:custGeom>
            <a:avLst/>
            <a:gdLst>
              <a:gd name="connsiteX0" fmla="*/ 396044 w 792088"/>
              <a:gd name="connsiteY0" fmla="*/ 0 h 500280"/>
              <a:gd name="connsiteX1" fmla="*/ 792088 w 792088"/>
              <a:gd name="connsiteY1" fmla="*/ 216024 h 500280"/>
              <a:gd name="connsiteX2" fmla="*/ 648072 w 792088"/>
              <a:gd name="connsiteY2" fmla="*/ 216024 h 500280"/>
              <a:gd name="connsiteX3" fmla="*/ 648072 w 792088"/>
              <a:gd name="connsiteY3" fmla="*/ 500280 h 500280"/>
              <a:gd name="connsiteX4" fmla="*/ 504056 w 792088"/>
              <a:gd name="connsiteY4" fmla="*/ 500280 h 500280"/>
              <a:gd name="connsiteX5" fmla="*/ 504056 w 792088"/>
              <a:gd name="connsiteY5" fmla="*/ 288032 h 500280"/>
              <a:gd name="connsiteX6" fmla="*/ 288032 w 792088"/>
              <a:gd name="connsiteY6" fmla="*/ 288032 h 500280"/>
              <a:gd name="connsiteX7" fmla="*/ 288032 w 792088"/>
              <a:gd name="connsiteY7" fmla="*/ 500280 h 500280"/>
              <a:gd name="connsiteX8" fmla="*/ 144016 w 792088"/>
              <a:gd name="connsiteY8" fmla="*/ 500280 h 500280"/>
              <a:gd name="connsiteX9" fmla="*/ 144016 w 792088"/>
              <a:gd name="connsiteY9" fmla="*/ 216024 h 500280"/>
              <a:gd name="connsiteX10" fmla="*/ 0 w 792088"/>
              <a:gd name="connsiteY10" fmla="*/ 216024 h 500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92088" h="500280">
                <a:moveTo>
                  <a:pt x="396044" y="0"/>
                </a:moveTo>
                <a:lnTo>
                  <a:pt x="792088" y="216024"/>
                </a:lnTo>
                <a:lnTo>
                  <a:pt x="648072" y="216024"/>
                </a:lnTo>
                <a:lnTo>
                  <a:pt x="648072" y="500280"/>
                </a:lnTo>
                <a:lnTo>
                  <a:pt x="504056" y="500280"/>
                </a:lnTo>
                <a:lnTo>
                  <a:pt x="504056" y="288032"/>
                </a:lnTo>
                <a:lnTo>
                  <a:pt x="288032" y="288032"/>
                </a:lnTo>
                <a:lnTo>
                  <a:pt x="288032" y="500280"/>
                </a:lnTo>
                <a:lnTo>
                  <a:pt x="144016" y="500280"/>
                </a:lnTo>
                <a:lnTo>
                  <a:pt x="144016" y="216024"/>
                </a:lnTo>
                <a:lnTo>
                  <a:pt x="0" y="216024"/>
                </a:lnTo>
                <a:close/>
              </a:path>
            </a:pathLst>
          </a:custGeom>
          <a:solidFill>
            <a:sysClr val="windowText" lastClr="000000">
              <a:lumMod val="50000"/>
              <a:lumOff val="50000"/>
            </a:sysClr>
          </a:solidFill>
          <a:ln w="127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나눔고딕" panose="020D0304000000000000" pitchFamily="50" charset="-127"/>
              <a:cs typeface="+mn-cs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="" xmlns:a16="http://schemas.microsoft.com/office/drawing/2014/main" id="{98F05530-24B8-4520-B1E5-1E21B7128150}"/>
              </a:ext>
            </a:extLst>
          </p:cNvPr>
          <p:cNvSpPr/>
          <p:nvPr/>
        </p:nvSpPr>
        <p:spPr>
          <a:xfrm>
            <a:off x="2761476" y="2004728"/>
            <a:ext cx="4927827" cy="167737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47625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나눔고딕" panose="020D0304000000000000" pitchFamily="50" charset="-127"/>
                <a:ea typeface="나눔고딕" panose="020D0304000000000000" pitchFamily="50" charset="-127"/>
                <a:cs typeface="+mn-cs"/>
              </a:rPr>
              <a:t>제목을 </a:t>
            </a:r>
            <a:r>
              <a:rPr kumimoji="0" lang="ko-KR" altLang="en-US" sz="8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나눔고딕" panose="020D0304000000000000" pitchFamily="50" charset="-127"/>
                <a:ea typeface="나눔고딕" panose="020D0304000000000000" pitchFamily="50" charset="-127"/>
                <a:cs typeface="+mn-cs"/>
              </a:rPr>
              <a:t>입력하세요</a:t>
            </a:r>
            <a:endParaRPr kumimoji="0" lang="ko-KR" altLang="en-US" sz="800" b="0" i="1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나눔고딕" panose="020D0304000000000000" pitchFamily="50" charset="-127"/>
              <a:ea typeface="나눔고딕" panose="020D0304000000000000" pitchFamily="50" charset="-127"/>
              <a:cs typeface="+mn-cs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2665699" y="1954176"/>
            <a:ext cx="135874" cy="144000"/>
          </a:xfrm>
          <a:prstGeom prst="rect">
            <a:avLst/>
          </a:prstGeom>
          <a:solidFill>
            <a:srgbClr val="FF0000"/>
          </a:solidFill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9" name="TextBox 192">
            <a:extLst>
              <a:ext uri="{FF2B5EF4-FFF2-40B4-BE49-F238E27FC236}">
                <a16:creationId xmlns:a16="http://schemas.microsoft.com/office/drawing/2014/main" xmlns="" id="{CEF7C9D6-DAC2-4CCA-8AFD-7B015F8C47CE}"/>
              </a:ext>
            </a:extLst>
          </p:cNvPr>
          <p:cNvSpPr txBox="1"/>
          <p:nvPr/>
        </p:nvSpPr>
        <p:spPr>
          <a:xfrm>
            <a:off x="6540701" y="1657735"/>
            <a:ext cx="1364627" cy="216000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 anchor="ctr">
            <a:noAutofit/>
          </a:bodyPr>
          <a:lstStyle>
            <a:defPPr>
              <a:defRPr lang="ko-KR"/>
            </a:defPPr>
            <a:lvl1pPr algn="ctr" rtl="0" fontAlgn="base" latinLnBrk="1">
              <a:spcBef>
                <a:spcPct val="2000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ctr" rtl="0" fontAlgn="base" latinLnBrk="1">
              <a:spcBef>
                <a:spcPct val="2000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ctr" rtl="0" fontAlgn="base" latinLnBrk="1">
              <a:spcBef>
                <a:spcPct val="2000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ctr" rtl="0" fontAlgn="base" latinLnBrk="1">
              <a:spcBef>
                <a:spcPct val="2000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ctr" rtl="0" fontAlgn="base" latinLnBrk="1">
              <a:spcBef>
                <a:spcPct val="2000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marL="0" marR="0" lvl="0" indent="92075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나눔고딕" panose="020D0304000000000000" pitchFamily="50" charset="-127"/>
                <a:ea typeface="나눔고딕" panose="020D0304000000000000" pitchFamily="50" charset="-127"/>
                <a:cs typeface="+mn-cs"/>
              </a:rPr>
              <a:t>*</a:t>
            </a:r>
            <a:r>
              <a:rPr kumimoji="1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304000000000000" pitchFamily="50" charset="-127"/>
                <a:ea typeface="나눔고딕" panose="020D0304000000000000" pitchFamily="50" charset="-127"/>
                <a:cs typeface="+mn-cs"/>
              </a:rPr>
              <a:t>는 필수 입력사항입니다</a:t>
            </a:r>
            <a:r>
              <a:rPr kumimoji="1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304000000000000" pitchFamily="50" charset="-127"/>
                <a:ea typeface="나눔고딕" panose="020D0304000000000000" pitchFamily="50" charset="-127"/>
                <a:cs typeface="+mn-cs"/>
              </a:rPr>
              <a:t>.</a:t>
            </a:r>
            <a:endParaRPr kumimoji="1" lang="ko-KR" altLang="en-US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나눔고딕" panose="020D0304000000000000" pitchFamily="50" charset="-127"/>
              <a:ea typeface="나눔고딕" panose="020D0304000000000000" pitchFamily="50" charset="-127"/>
              <a:cs typeface="+mn-cs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="" xmlns:a16="http://schemas.microsoft.com/office/drawing/2014/main" id="{98F05530-24B8-4520-B1E5-1E21B7128150}"/>
              </a:ext>
            </a:extLst>
          </p:cNvPr>
          <p:cNvSpPr/>
          <p:nvPr/>
        </p:nvSpPr>
        <p:spPr>
          <a:xfrm>
            <a:off x="1866911" y="2876258"/>
            <a:ext cx="5966409" cy="2352942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47625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800" i="1" kern="0" noProof="0" dirty="0" smtClean="0">
                <a:solidFill>
                  <a:schemeClr val="bg1">
                    <a:lumMod val="65000"/>
                  </a:schemeClr>
                </a:solidFill>
                <a:latin typeface="나눔고딕" panose="020D0304000000000000" pitchFamily="50" charset="-127"/>
                <a:ea typeface="나눔고딕" panose="020D0304000000000000" pitchFamily="50" charset="-127"/>
              </a:rPr>
              <a:t>내용</a:t>
            </a:r>
            <a:r>
              <a:rPr kumimoji="0" lang="ko-KR" altLang="en-US" sz="8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나눔고딕" panose="020D0304000000000000" pitchFamily="50" charset="-127"/>
                <a:ea typeface="나눔고딕" panose="020D0304000000000000" pitchFamily="50" charset="-127"/>
                <a:cs typeface="+mn-cs"/>
              </a:rPr>
              <a:t>을 </a:t>
            </a:r>
            <a:r>
              <a:rPr kumimoji="0" lang="ko-KR" altLang="en-US" sz="8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나눔고딕" panose="020D0304000000000000" pitchFamily="50" charset="-127"/>
                <a:ea typeface="나눔고딕" panose="020D0304000000000000" pitchFamily="50" charset="-127"/>
                <a:cs typeface="+mn-cs"/>
              </a:rPr>
              <a:t>입력하세요</a:t>
            </a:r>
            <a:endParaRPr kumimoji="0" lang="ko-KR" altLang="en-US" sz="800" b="0" i="1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나눔고딕" panose="020D0304000000000000" pitchFamily="50" charset="-127"/>
              <a:ea typeface="나눔고딕" panose="020D0304000000000000" pitchFamily="50" charset="-127"/>
              <a:cs typeface="+mn-cs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7699309" y="2996952"/>
            <a:ext cx="123996" cy="2124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5175181" y="2568718"/>
            <a:ext cx="880423" cy="19581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lIns="36000" tIns="36000" rIns="36000" bIns="36000">
            <a:spAutoFit/>
          </a:bodyPr>
          <a:lstStyle/>
          <a:p>
            <a:pPr algn="ctr"/>
            <a:r>
              <a:rPr lang="ko-KR" altLang="en-US" sz="8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파일업로드</a:t>
            </a:r>
            <a:endParaRPr lang="ko-KR" altLang="en-US" sz="8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="" xmlns:a16="http://schemas.microsoft.com/office/drawing/2014/main" id="{98F05530-24B8-4520-B1E5-1E21B7128150}"/>
              </a:ext>
            </a:extLst>
          </p:cNvPr>
          <p:cNvSpPr/>
          <p:nvPr/>
        </p:nvSpPr>
        <p:spPr>
          <a:xfrm>
            <a:off x="2771483" y="2567591"/>
            <a:ext cx="2331690" cy="167737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47625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나눔고딕" panose="020D0304000000000000" pitchFamily="50" charset="-127"/>
                <a:ea typeface="나눔고딕" panose="020D0304000000000000" pitchFamily="50" charset="-127"/>
                <a:cs typeface="+mn-cs"/>
              </a:rPr>
              <a:t>첨부파일</a:t>
            </a:r>
            <a:endParaRPr kumimoji="0" lang="ko-KR" altLang="en-US" sz="800" b="0" i="1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나눔고딕" panose="020D0304000000000000" pitchFamily="50" charset="-127"/>
              <a:ea typeface="나눔고딕" panose="020D0304000000000000" pitchFamily="50" charset="-127"/>
              <a:cs typeface="+mn-cs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2656916" y="2589693"/>
            <a:ext cx="135874" cy="144000"/>
          </a:xfrm>
          <a:prstGeom prst="rect">
            <a:avLst/>
          </a:prstGeom>
          <a:solidFill>
            <a:srgbClr val="FF0000"/>
          </a:solidFill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2625602" y="2284191"/>
            <a:ext cx="135874" cy="144000"/>
          </a:xfrm>
          <a:prstGeom prst="rect">
            <a:avLst/>
          </a:prstGeom>
          <a:solidFill>
            <a:srgbClr val="FF0000"/>
          </a:solidFill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5191259" y="2496718"/>
            <a:ext cx="135874" cy="144000"/>
          </a:xfrm>
          <a:prstGeom prst="rect">
            <a:avLst/>
          </a:prstGeom>
          <a:solidFill>
            <a:srgbClr val="FF0000"/>
          </a:solidFill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4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1947886" y="3775355"/>
            <a:ext cx="135874" cy="144000"/>
          </a:xfrm>
          <a:prstGeom prst="rect">
            <a:avLst/>
          </a:prstGeom>
          <a:solidFill>
            <a:srgbClr val="FF0000"/>
          </a:solidFill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5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="" xmlns:a16="http://schemas.microsoft.com/office/drawing/2014/main" id="{060900DC-C91C-48EC-AEDF-6F969D8C66F5}"/>
              </a:ext>
            </a:extLst>
          </p:cNvPr>
          <p:cNvSpPr/>
          <p:nvPr/>
        </p:nvSpPr>
        <p:spPr>
          <a:xfrm>
            <a:off x="5035388" y="5596082"/>
            <a:ext cx="640287" cy="20918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800" b="1" kern="0" dirty="0" smtClean="0">
                <a:solidFill>
                  <a:prstClr val="white"/>
                </a:solidFill>
                <a:latin typeface="Calibri" panose="020F0502020204030204"/>
                <a:ea typeface="나눔고딕" panose="020D0304000000000000" pitchFamily="50" charset="-127"/>
              </a:rPr>
              <a:t>목록보기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나눔고딕" panose="020D0304000000000000" pitchFamily="50" charset="-127"/>
              <a:cs typeface="+mn-cs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5615392" y="5530334"/>
            <a:ext cx="135874" cy="144000"/>
          </a:xfrm>
          <a:prstGeom prst="rect">
            <a:avLst/>
          </a:prstGeom>
          <a:solidFill>
            <a:srgbClr val="FF0000"/>
          </a:solidFill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7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44" name="그룹 43">
            <a:extLst>
              <a:ext uri="{FF2B5EF4-FFF2-40B4-BE49-F238E27FC236}">
                <a16:creationId xmlns="" xmlns:a16="http://schemas.microsoft.com/office/drawing/2014/main" id="{390CC34F-24EF-422F-9190-402632310513}"/>
              </a:ext>
            </a:extLst>
          </p:cNvPr>
          <p:cNvGrpSpPr/>
          <p:nvPr/>
        </p:nvGrpSpPr>
        <p:grpSpPr>
          <a:xfrm>
            <a:off x="278267" y="1180565"/>
            <a:ext cx="1291198" cy="307777"/>
            <a:chOff x="271674" y="2211754"/>
            <a:chExt cx="1291198" cy="307777"/>
          </a:xfrm>
        </p:grpSpPr>
        <p:sp>
          <p:nvSpPr>
            <p:cNvPr id="46" name="TextBox 45">
              <a:extLst>
                <a:ext uri="{FF2B5EF4-FFF2-40B4-BE49-F238E27FC236}">
                  <a16:creationId xmlns="" xmlns:a16="http://schemas.microsoft.com/office/drawing/2014/main" id="{4C02627A-8E24-4733-A76B-C863CA10AA57}"/>
                </a:ext>
              </a:extLst>
            </p:cNvPr>
            <p:cNvSpPr txBox="1"/>
            <p:nvPr/>
          </p:nvSpPr>
          <p:spPr>
            <a:xfrm>
              <a:off x="271674" y="2211754"/>
              <a:ext cx="12911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고딕" panose="020D0304000000000000" pitchFamily="50" charset="-127"/>
                  <a:ea typeface="나눔고딕" panose="020D0304000000000000" pitchFamily="50" charset="-127"/>
                  <a:cs typeface="+mn-cs"/>
                </a:rPr>
                <a:t>고객센터</a:t>
              </a:r>
              <a:endParaRPr kumimoji="0" lang="ko-KR" alt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304000000000000" pitchFamily="50" charset="-127"/>
                <a:ea typeface="나눔고딕" panose="020D0304000000000000" pitchFamily="50" charset="-127"/>
                <a:cs typeface="+mn-cs"/>
              </a:endParaRPr>
            </a:p>
          </p:txBody>
        </p:sp>
        <p:cxnSp>
          <p:nvCxnSpPr>
            <p:cNvPr id="49" name="직선 연결선 48">
              <a:extLst>
                <a:ext uri="{FF2B5EF4-FFF2-40B4-BE49-F238E27FC236}">
                  <a16:creationId xmlns="" xmlns:a16="http://schemas.microsoft.com/office/drawing/2014/main" id="{3BFBC5AC-8331-4EC7-97C0-FF223FD62B9C}"/>
                </a:ext>
              </a:extLst>
            </p:cNvPr>
            <p:cNvCxnSpPr/>
            <p:nvPr/>
          </p:nvCxnSpPr>
          <p:spPr>
            <a:xfrm>
              <a:off x="292894" y="2468453"/>
              <a:ext cx="1257300" cy="0"/>
            </a:xfrm>
            <a:prstGeom prst="line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</p:grpSp>
      <p:graphicFrame>
        <p:nvGraphicFramePr>
          <p:cNvPr id="50" name="표 49">
            <a:extLst>
              <a:ext uri="{FF2B5EF4-FFF2-40B4-BE49-F238E27FC236}">
                <a16:creationId xmlns="" xmlns:a16="http://schemas.microsoft.com/office/drawing/2014/main" id="{10D6AE0E-28D3-4EFB-B51E-AFF1302713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280981"/>
              </p:ext>
            </p:extLst>
          </p:nvPr>
        </p:nvGraphicFramePr>
        <p:xfrm>
          <a:off x="279643" y="1490112"/>
          <a:ext cx="1288800" cy="1066800"/>
        </p:xfrm>
        <a:graphic>
          <a:graphicData uri="http://schemas.openxmlformats.org/drawingml/2006/table">
            <a:tbl>
              <a:tblPr firstRow="1" bandRow="1"/>
              <a:tblGrid>
                <a:gridCol w="12888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2464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138113" marR="0" lvl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  <a:cs typeface="+mn-cs"/>
                        </a:rPr>
                        <a:t>공지사항</a:t>
                      </a:r>
                      <a:endParaRPr lang="ko-KR" altLang="en-US" sz="800" b="0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  <a:cs typeface="+mn-cs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138113" indent="-92075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  <a:cs typeface="+mn-cs"/>
                        </a:rPr>
                        <a:t>포토뉴스</a:t>
                      </a:r>
                      <a:endParaRPr lang="en-US" altLang="ko-KR" sz="800" b="0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  <a:cs typeface="+mn-cs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38113" indent="-92075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  <a:cs typeface="+mn-cs"/>
                        </a:rPr>
                        <a:t>상담등록</a:t>
                      </a:r>
                      <a:endParaRPr lang="en-US" altLang="ko-KR" sz="800" b="0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  <a:cs typeface="+mn-cs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138113" indent="-92075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b="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  <a:cs typeface="+mn-cs"/>
                        </a:rPr>
                        <a:t>FAQ</a:t>
                      </a:r>
                      <a:endParaRPr lang="en-US" altLang="ko-KR" sz="800" b="0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  <a:cs typeface="+mn-cs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138113" indent="-92075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b="1" kern="1200" dirty="0" smtClean="0">
                          <a:solidFill>
                            <a:schemeClr val="tx1"/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  <a:cs typeface="+mn-cs"/>
                        </a:rPr>
                        <a:t>Q&amp;A</a:t>
                      </a:r>
                      <a:endParaRPr lang="en-US" altLang="ko-KR" sz="800" b="1" kern="1200" dirty="0" smtClean="0">
                        <a:solidFill>
                          <a:schemeClr val="tx1"/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  <a:cs typeface="+mn-cs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4431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extBox 178"/>
          <p:cNvSpPr txBox="1"/>
          <p:nvPr/>
        </p:nvSpPr>
        <p:spPr>
          <a:xfrm>
            <a:off x="118415" y="60808"/>
            <a:ext cx="904094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1100" dirty="0" err="1" smtClean="0">
                <a:latin typeface="+mn-ea"/>
              </a:rPr>
              <a:t>프론트</a:t>
            </a:r>
            <a:r>
              <a:rPr lang="ko-KR" altLang="en-US" sz="1100" dirty="0" smtClean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&gt; </a:t>
            </a:r>
            <a:r>
              <a:rPr lang="ko-KR" altLang="en-US" sz="1100" dirty="0" smtClean="0">
                <a:latin typeface="+mn-ea"/>
              </a:rPr>
              <a:t>메인</a:t>
            </a:r>
            <a:endParaRPr lang="ko-KR" altLang="en-US" sz="1100" dirty="0">
              <a:latin typeface="+mn-ea"/>
            </a:endParaRPr>
          </a:p>
        </p:txBody>
      </p:sp>
      <p:sp>
        <p:nvSpPr>
          <p:cNvPr id="54" name="TextBox 10"/>
          <p:cNvSpPr txBox="1"/>
          <p:nvPr/>
        </p:nvSpPr>
        <p:spPr>
          <a:xfrm>
            <a:off x="8746400" y="489754"/>
            <a:ext cx="1136576" cy="202942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 dirty="0" smtClean="0">
                <a:latin typeface="+mn-ea"/>
              </a:rPr>
              <a:t>AP-UI-10-50-05</a:t>
            </a:r>
            <a:endParaRPr lang="ko-KR" altLang="en-US" sz="800" dirty="0"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36576" y="345430"/>
            <a:ext cx="1835439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1000" dirty="0" err="1" smtClean="0">
                <a:latin typeface="+mn-ea"/>
              </a:rPr>
              <a:t>프론트</a:t>
            </a:r>
            <a:r>
              <a:rPr lang="ko-KR" altLang="en-US" sz="1000" dirty="0" smtClean="0">
                <a:latin typeface="+mn-ea"/>
              </a:rPr>
              <a:t> </a:t>
            </a:r>
            <a:r>
              <a:rPr lang="en-US" altLang="ko-KR" sz="1000" dirty="0" smtClean="0">
                <a:latin typeface="+mn-ea"/>
              </a:rPr>
              <a:t>– </a:t>
            </a:r>
            <a:r>
              <a:rPr lang="ko-KR" altLang="en-US" sz="1000" dirty="0">
                <a:latin typeface="+mn-ea"/>
              </a:rPr>
              <a:t>고객센터 </a:t>
            </a:r>
            <a:r>
              <a:rPr lang="en-US" altLang="ko-KR" sz="1000" dirty="0">
                <a:latin typeface="+mn-ea"/>
              </a:rPr>
              <a:t>&gt; Q&amp;A (</a:t>
            </a:r>
            <a:r>
              <a:rPr lang="en-US" altLang="ko-KR" sz="1000" dirty="0" smtClean="0">
                <a:latin typeface="+mn-ea"/>
              </a:rPr>
              <a:t>3/3</a:t>
            </a:r>
            <a:r>
              <a:rPr lang="en-US" altLang="ko-KR" sz="1000" dirty="0">
                <a:latin typeface="+mn-ea"/>
              </a:rPr>
              <a:t>)</a:t>
            </a:r>
            <a:endParaRPr lang="ko-KR" altLang="en-US" sz="1000" dirty="0">
              <a:latin typeface="+mn-ea"/>
            </a:endParaRPr>
          </a:p>
        </p:txBody>
      </p:sp>
      <p:sp>
        <p:nvSpPr>
          <p:cNvPr id="31" name="TextBox 10"/>
          <p:cNvSpPr txBox="1"/>
          <p:nvPr/>
        </p:nvSpPr>
        <p:spPr>
          <a:xfrm>
            <a:off x="8741143" y="912375"/>
            <a:ext cx="1136576" cy="202942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800" dirty="0">
                <a:latin typeface="+mn-ea"/>
              </a:rPr>
              <a:t>Q&amp;A</a:t>
            </a:r>
            <a:endParaRPr lang="ko-KR" altLang="en-US" sz="800" dirty="0">
              <a:latin typeface="+mn-ea"/>
            </a:endParaRPr>
          </a:p>
        </p:txBody>
      </p:sp>
      <p:sp>
        <p:nvSpPr>
          <p:cNvPr id="187" name="Rectangle 4"/>
          <p:cNvSpPr>
            <a:spLocks noChangeArrowheads="1"/>
          </p:cNvSpPr>
          <p:nvPr/>
        </p:nvSpPr>
        <p:spPr bwMode="auto">
          <a:xfrm>
            <a:off x="118415" y="620688"/>
            <a:ext cx="7930929" cy="5976664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lvl="0"/>
            <a:endParaRPr lang="ko-KR" altLang="en-US" dirty="0">
              <a:ea typeface="나눔고딕" panose="020D0304000000000000" pitchFamily="50" charset="-127"/>
            </a:endParaRPr>
          </a:p>
        </p:txBody>
      </p:sp>
      <p:sp>
        <p:nvSpPr>
          <p:cNvPr id="192" name="직사각형 191"/>
          <p:cNvSpPr/>
          <p:nvPr/>
        </p:nvSpPr>
        <p:spPr bwMode="auto">
          <a:xfrm>
            <a:off x="197690" y="692696"/>
            <a:ext cx="7779646" cy="4128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ysDot"/>
            <a:round/>
            <a:headEnd type="none" w="med" len="med"/>
            <a:tailEnd type="none" w="med" len="med"/>
          </a:ln>
          <a:effectLst>
            <a:outerShdw blurRad="88900" dist="25400" dir="5400000" sx="93000" sy="93000" algn="t" rotWithShape="0">
              <a:prstClr val="black">
                <a:alpha val="20000"/>
              </a:prstClr>
            </a:outerShdw>
          </a:effectLst>
        </p:spPr>
        <p:txBody>
          <a:bodyPr vert="horz" wrap="none" lIns="101250" tIns="52650" rIns="101250" bIns="108000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200000"/>
              </a:lnSpc>
            </a:pPr>
            <a:endParaRPr lang="en-US" altLang="ko-KR" sz="900" b="1" baseline="300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Lao UI" pitchFamily="34" charset="0"/>
            </a:endParaRPr>
          </a:p>
        </p:txBody>
      </p:sp>
      <p:sp>
        <p:nvSpPr>
          <p:cNvPr id="193" name="Text Box 7"/>
          <p:cNvSpPr txBox="1">
            <a:spLocks noChangeArrowheads="1"/>
          </p:cNvSpPr>
          <p:nvPr/>
        </p:nvSpPr>
        <p:spPr bwMode="auto">
          <a:xfrm>
            <a:off x="1638091" y="830196"/>
            <a:ext cx="827959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76949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3896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30846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07794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4742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61690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38639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15587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b="1" spc="-1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Lao UI" panose="020B0502040204020203" pitchFamily="34" charset="0"/>
              </a:rPr>
              <a:t>시험분석</a:t>
            </a:r>
            <a:endParaRPr lang="en-US" altLang="ko-KR" sz="600" b="1" spc="-1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Lao UI" panose="020B0502040204020203" pitchFamily="34" charset="0"/>
            </a:endParaRPr>
          </a:p>
        </p:txBody>
      </p:sp>
      <p:sp>
        <p:nvSpPr>
          <p:cNvPr id="194" name="Text Box 7"/>
          <p:cNvSpPr txBox="1">
            <a:spLocks noChangeArrowheads="1"/>
          </p:cNvSpPr>
          <p:nvPr/>
        </p:nvSpPr>
        <p:spPr bwMode="auto">
          <a:xfrm>
            <a:off x="2864768" y="830196"/>
            <a:ext cx="565508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76949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3896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30846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07794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4742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61690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38639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15587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b="1" spc="-1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Lao UI" panose="020B0502040204020203" pitchFamily="34" charset="0"/>
              </a:rPr>
              <a:t>신청하기</a:t>
            </a:r>
            <a:endParaRPr lang="en-US" altLang="ko-KR" sz="600" b="1" spc="-1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Lao UI" panose="020B0502040204020203" pitchFamily="34" charset="0"/>
            </a:endParaRPr>
          </a:p>
        </p:txBody>
      </p:sp>
      <p:sp>
        <p:nvSpPr>
          <p:cNvPr id="195" name="Text Box 7"/>
          <p:cNvSpPr txBox="1">
            <a:spLocks noChangeArrowheads="1"/>
          </p:cNvSpPr>
          <p:nvPr/>
        </p:nvSpPr>
        <p:spPr bwMode="auto">
          <a:xfrm>
            <a:off x="3872880" y="830196"/>
            <a:ext cx="655857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76949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3896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30846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07794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4742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61690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38639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15587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b="1" spc="-1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Lao UI" panose="020B0502040204020203" pitchFamily="34" charset="0"/>
              </a:rPr>
              <a:t>자료실</a:t>
            </a:r>
            <a:endParaRPr lang="en-US" altLang="ko-KR" sz="600" b="1" spc="-1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Lao UI" panose="020B0502040204020203" pitchFamily="34" charset="0"/>
            </a:endParaRPr>
          </a:p>
        </p:txBody>
      </p:sp>
      <p:sp>
        <p:nvSpPr>
          <p:cNvPr id="196" name="Text Box 7"/>
          <p:cNvSpPr txBox="1">
            <a:spLocks noChangeArrowheads="1"/>
          </p:cNvSpPr>
          <p:nvPr/>
        </p:nvSpPr>
        <p:spPr bwMode="auto">
          <a:xfrm>
            <a:off x="4953000" y="830196"/>
            <a:ext cx="655857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76949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3896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30846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07794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4742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61690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38639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15587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b="1" spc="-1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Lao UI" panose="020B0502040204020203" pitchFamily="34" charset="0"/>
              </a:rPr>
              <a:t>고객센터</a:t>
            </a:r>
            <a:endParaRPr lang="en-US" altLang="ko-KR" sz="600" b="1" spc="-1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Lao UI" panose="020B0502040204020203" pitchFamily="34" charset="0"/>
            </a:endParaRPr>
          </a:p>
        </p:txBody>
      </p:sp>
      <p:sp>
        <p:nvSpPr>
          <p:cNvPr id="197" name="Text Box 7"/>
          <p:cNvSpPr txBox="1">
            <a:spLocks noChangeArrowheads="1"/>
          </p:cNvSpPr>
          <p:nvPr/>
        </p:nvSpPr>
        <p:spPr bwMode="auto">
          <a:xfrm>
            <a:off x="5936360" y="830196"/>
            <a:ext cx="655857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76949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3896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30846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07794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4742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61690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38639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15587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b="1" spc="-100" dirty="0" err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Lao UI" panose="020B0502040204020203" pitchFamily="34" charset="0"/>
              </a:rPr>
              <a:t>마이페이지</a:t>
            </a:r>
            <a:endParaRPr lang="en-US" altLang="ko-KR" sz="600" b="1" spc="-1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Lao UI" panose="020B0502040204020203" pitchFamily="34" charset="0"/>
            </a:endParaRPr>
          </a:p>
        </p:txBody>
      </p:sp>
      <p:sp>
        <p:nvSpPr>
          <p:cNvPr id="199" name="직사각형 198"/>
          <p:cNvSpPr/>
          <p:nvPr/>
        </p:nvSpPr>
        <p:spPr>
          <a:xfrm>
            <a:off x="6912160" y="804625"/>
            <a:ext cx="713340" cy="18800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로그아웃</a:t>
            </a:r>
            <a:endParaRPr lang="ko-KR" altLang="en-US" sz="9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1712640" y="1113850"/>
            <a:ext cx="0" cy="54720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4" name="그룹 203"/>
          <p:cNvGrpSpPr/>
          <p:nvPr/>
        </p:nvGrpSpPr>
        <p:grpSpPr>
          <a:xfrm>
            <a:off x="1785969" y="1221820"/>
            <a:ext cx="451236" cy="215444"/>
            <a:chOff x="200472" y="952373"/>
            <a:chExt cx="451236" cy="215444"/>
          </a:xfrm>
        </p:grpSpPr>
        <p:sp>
          <p:nvSpPr>
            <p:cNvPr id="205" name="직사각형 204"/>
            <p:cNvSpPr/>
            <p:nvPr/>
          </p:nvSpPr>
          <p:spPr>
            <a:xfrm>
              <a:off x="200472" y="970000"/>
              <a:ext cx="36000" cy="180000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6" name="TextBox 205"/>
            <p:cNvSpPr txBox="1"/>
            <p:nvPr/>
          </p:nvSpPr>
          <p:spPr>
            <a:xfrm>
              <a:off x="281414" y="952373"/>
              <a:ext cx="370294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1400" dirty="0"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Q&amp;A</a:t>
              </a:r>
              <a:endParaRPr lang="ko-KR" altLang="en-US" sz="1400" dirty="0">
                <a:latin typeface="Rix모던고딕 B" panose="02020603020101020101" pitchFamily="18" charset="-127"/>
                <a:ea typeface="Rix모던고딕 B" panose="02020603020101020101" pitchFamily="18" charset="-127"/>
              </a:endParaRPr>
            </a:p>
          </p:txBody>
        </p:sp>
      </p:grpSp>
      <p:sp>
        <p:nvSpPr>
          <p:cNvPr id="12" name="직사각형 11"/>
          <p:cNvSpPr/>
          <p:nvPr/>
        </p:nvSpPr>
        <p:spPr>
          <a:xfrm>
            <a:off x="1744138" y="1628800"/>
            <a:ext cx="6233197" cy="49570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13" name="Group 89"/>
          <p:cNvGraphicFramePr>
            <a:graphicFrameLocks noGrp="1"/>
          </p:cNvGraphicFramePr>
          <p:nvPr>
            <p:extLst/>
          </p:nvPr>
        </p:nvGraphicFramePr>
        <p:xfrm>
          <a:off x="8105024" y="1245111"/>
          <a:ext cx="1800000" cy="2601631"/>
        </p:xfrm>
        <a:graphic>
          <a:graphicData uri="http://schemas.openxmlformats.org/drawingml/2006/table">
            <a:tbl>
              <a:tblPr/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48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13371">
                <a:tc gridSpan="2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Description </a:t>
                      </a:r>
                    </a:p>
                  </a:txBody>
                  <a:tcPr marL="91412" marR="91412" marT="45722" marB="4572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553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1</a:t>
                      </a:r>
                    </a:p>
                  </a:txBody>
                  <a:tcPr marL="36000" marR="36000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smtClean="0"/>
                        <a:t>게시물에 첨부된 파일을 보여주고 파일명 클릭 시 첨부파일을 </a:t>
                      </a:r>
                      <a:r>
                        <a:rPr lang="ko-KR" altLang="en-US" sz="900" dirty="0" err="1" smtClean="0"/>
                        <a:t>다운로드함</a:t>
                      </a:r>
                      <a:endParaRPr lang="ko-KR" altLang="en-US" sz="900" dirty="0"/>
                    </a:p>
                  </a:txBody>
                  <a:tcPr marL="36000" marR="36000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19663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2</a:t>
                      </a:r>
                    </a:p>
                  </a:txBody>
                  <a:tcPr marL="36000" marR="36000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smtClean="0"/>
                        <a:t>현 </a:t>
                      </a:r>
                      <a:r>
                        <a:rPr lang="ko-KR" altLang="en-US" sz="900" dirty="0" err="1" smtClean="0"/>
                        <a:t>게시글을</a:t>
                      </a:r>
                      <a:r>
                        <a:rPr lang="ko-KR" altLang="en-US" sz="900" dirty="0" smtClean="0"/>
                        <a:t> 수정할 수 있는 페이지로 이동함</a:t>
                      </a:r>
                      <a:endParaRPr lang="ko-KR" altLang="en-US" sz="900" dirty="0" smtClean="0"/>
                    </a:p>
                  </a:txBody>
                  <a:tcPr marL="36000" marR="36000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1553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3</a:t>
                      </a:r>
                    </a:p>
                  </a:txBody>
                  <a:tcPr marL="36000" marR="36000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smtClean="0"/>
                        <a:t>버튼 클릭 시 게시물 목록조회 화면으로 이동함</a:t>
                      </a:r>
                      <a:r>
                        <a:rPr lang="en-US" altLang="ko-KR" sz="900" dirty="0" smtClean="0"/>
                        <a:t>(</a:t>
                      </a:r>
                      <a:r>
                        <a:rPr lang="ko-KR" altLang="en-US" sz="900" dirty="0" smtClean="0"/>
                        <a:t>검색조건</a:t>
                      </a:r>
                      <a:r>
                        <a:rPr lang="en-US" altLang="ko-KR" sz="900" dirty="0" smtClean="0"/>
                        <a:t>, </a:t>
                      </a:r>
                      <a:r>
                        <a:rPr lang="ko-KR" altLang="en-US" sz="900" dirty="0" err="1" smtClean="0"/>
                        <a:t>페이징</a:t>
                      </a:r>
                      <a:r>
                        <a:rPr lang="ko-KR" altLang="en-US" sz="900" dirty="0" smtClean="0"/>
                        <a:t> 번호 일치해야 함</a:t>
                      </a:r>
                      <a:r>
                        <a:rPr lang="en-US" altLang="ko-KR" sz="900" dirty="0" smtClean="0"/>
                        <a:t>)</a:t>
                      </a:r>
                      <a:endParaRPr lang="ko-KR" altLang="en-US" sz="900" dirty="0" smtClean="0"/>
                    </a:p>
                  </a:txBody>
                  <a:tcPr marL="36000" marR="36000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1553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4</a:t>
                      </a:r>
                    </a:p>
                  </a:txBody>
                  <a:tcPr marL="36000" marR="36000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smtClean="0"/>
                        <a:t>이전 게시물 제목이 보이고 제목 클릭 시 상세조회</a:t>
                      </a:r>
                      <a:r>
                        <a:rPr lang="ko-KR" altLang="en-US" sz="900" baseline="0" dirty="0" smtClean="0"/>
                        <a:t> 화면으로 이동</a:t>
                      </a:r>
                      <a:endParaRPr lang="ko-KR" altLang="en-US" sz="900" dirty="0" smtClean="0"/>
                    </a:p>
                  </a:txBody>
                  <a:tcPr marL="36000" marR="36000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1553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5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</a:txBody>
                  <a:tcPr marL="36000" marR="36000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/>
                        <a:t>이후 게시물 제목이 보이고 제목 클릭 시 상세조회</a:t>
                      </a:r>
                      <a:r>
                        <a:rPr lang="ko-KR" altLang="en-US" sz="900" baseline="0" dirty="0" smtClean="0"/>
                        <a:t> 화면으로 이동</a:t>
                      </a:r>
                      <a:r>
                        <a:rPr lang="ko-KR" altLang="en-US" sz="900" dirty="0" smtClean="0"/>
                        <a:t> </a:t>
                      </a:r>
                    </a:p>
                  </a:txBody>
                  <a:tcPr marL="36000" marR="36000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100" name="그림 9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947" y="779746"/>
            <a:ext cx="1099592" cy="237664"/>
          </a:xfrm>
          <a:prstGeom prst="rect">
            <a:avLst/>
          </a:prstGeom>
        </p:spPr>
      </p:pic>
      <p:graphicFrame>
        <p:nvGraphicFramePr>
          <p:cNvPr id="42" name="표 41">
            <a:extLst>
              <a:ext uri="{FF2B5EF4-FFF2-40B4-BE49-F238E27FC236}">
                <a16:creationId xmlns="" xmlns:a16="http://schemas.microsoft.com/office/drawing/2014/main" id="{1AF98699-8219-497C-83FD-5D1D9308FB7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840479" y="1710946"/>
          <a:ext cx="6032891" cy="2294118"/>
        </p:xfrm>
        <a:graphic>
          <a:graphicData uri="http://schemas.openxmlformats.org/drawingml/2006/table">
            <a:tbl>
              <a:tblPr firstRow="1" bandRow="1"/>
              <a:tblGrid>
                <a:gridCol w="84979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07566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2613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2813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제목</a:t>
                      </a:r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u="none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연구시설</a:t>
                      </a:r>
                      <a:r>
                        <a:rPr lang="en-US" altLang="ko-KR" sz="800" b="1" u="none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·</a:t>
                      </a:r>
                      <a:r>
                        <a:rPr lang="ko-KR" altLang="en-US" sz="800" b="1" u="none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장비의 정의 및 범위</a:t>
                      </a:r>
                      <a:r>
                        <a:rPr lang="en-US" altLang="ko-KR" sz="800" b="1" u="none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(</a:t>
                      </a:r>
                      <a:r>
                        <a:rPr lang="ko-KR" altLang="en-US" sz="800" b="1" u="none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개정판</a:t>
                      </a:r>
                      <a:r>
                        <a:rPr lang="en-US" altLang="ko-KR" sz="800" b="1" u="none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)</a:t>
                      </a:r>
                      <a:endParaRPr lang="ko-KR" altLang="en-US" sz="800" b="1" u="sng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7964378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작성일자</a:t>
                      </a:r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  <a:cs typeface="+mn-cs"/>
                        </a:rPr>
                        <a:t>2020-06-16</a:t>
                      </a:r>
                      <a:endParaRPr lang="ko-KR" altLang="en-US" sz="800" b="1" u="sng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조회수</a:t>
                      </a:r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7</a:t>
                      </a:r>
                      <a:endParaRPr lang="ko-KR" altLang="en-US" sz="800" b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36929226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첨부파일</a:t>
                      </a:r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800" b="1" u="none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       [M1] </a:t>
                      </a:r>
                      <a:r>
                        <a:rPr lang="ko-KR" altLang="en-US" sz="800" b="1" u="none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연구시설</a:t>
                      </a:r>
                      <a:r>
                        <a:rPr lang="en-US" altLang="ko-KR" sz="800" b="1" u="none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·</a:t>
                      </a:r>
                      <a:r>
                        <a:rPr lang="ko-KR" altLang="en-US" sz="800" b="1" u="none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장비의 정의 및 범위</a:t>
                      </a:r>
                      <a:r>
                        <a:rPr lang="en-US" altLang="ko-KR" sz="800" b="1" u="none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(</a:t>
                      </a:r>
                      <a:r>
                        <a:rPr lang="ko-KR" altLang="en-US" sz="800" b="1" u="none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개정판</a:t>
                      </a:r>
                      <a:r>
                        <a:rPr lang="en-US" altLang="ko-KR" sz="800" b="1" u="none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).pdf</a:t>
                      </a:r>
                      <a:endParaRPr lang="ko-KR" altLang="en-US" sz="800" b="1" u="none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23439292"/>
                  </a:ext>
                </a:extLst>
              </a:tr>
              <a:tr h="1430118">
                <a:tc gridSpan="4"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연구시설</a:t>
                      </a:r>
                      <a:r>
                        <a:rPr lang="en-US" altLang="ko-KR" sz="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·</a:t>
                      </a:r>
                      <a:r>
                        <a:rPr lang="ko-KR" altLang="en-US" sz="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장비의 정의 및 범위</a:t>
                      </a:r>
                      <a:r>
                        <a:rPr lang="en-US" altLang="ko-KR" sz="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(</a:t>
                      </a:r>
                      <a:r>
                        <a:rPr lang="ko-KR" altLang="en-US" sz="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개정판</a:t>
                      </a:r>
                      <a:r>
                        <a:rPr lang="en-US" altLang="ko-KR" sz="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)</a:t>
                      </a:r>
                    </a:p>
                    <a:p>
                      <a:pPr algn="l" latinLnBrk="1"/>
                      <a:endParaRPr lang="en-US" altLang="ko-KR" sz="800" b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첨부파일을 확인하세요</a:t>
                      </a:r>
                      <a:r>
                        <a:rPr lang="en-US" altLang="ko-KR" sz="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.</a:t>
                      </a:r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u="sng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7407" y="2372028"/>
            <a:ext cx="114300" cy="133350"/>
          </a:xfrm>
          <a:prstGeom prst="rect">
            <a:avLst/>
          </a:prstGeom>
        </p:spPr>
      </p:pic>
      <p:sp>
        <p:nvSpPr>
          <p:cNvPr id="45" name="직사각형 44">
            <a:extLst>
              <a:ext uri="{FF2B5EF4-FFF2-40B4-BE49-F238E27FC236}">
                <a16:creationId xmlns="" xmlns:a16="http://schemas.microsoft.com/office/drawing/2014/main" id="{060900DC-C91C-48EC-AEDF-6F969D8C66F5}"/>
              </a:ext>
            </a:extLst>
          </p:cNvPr>
          <p:cNvSpPr/>
          <p:nvPr/>
        </p:nvSpPr>
        <p:spPr>
          <a:xfrm>
            <a:off x="4528736" y="4227930"/>
            <a:ext cx="640287" cy="20918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800" b="1" kern="0" dirty="0" smtClean="0">
                <a:solidFill>
                  <a:prstClr val="white"/>
                </a:solidFill>
                <a:latin typeface="Calibri" panose="020F0502020204030204"/>
                <a:ea typeface="나눔고딕" panose="020D0304000000000000" pitchFamily="50" charset="-127"/>
              </a:rPr>
              <a:t>수정하기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나눔고딕" panose="020D0304000000000000" pitchFamily="50" charset="-127"/>
              <a:cs typeface="+mn-cs"/>
            </a:endParaRPr>
          </a:p>
        </p:txBody>
      </p:sp>
      <p:graphicFrame>
        <p:nvGraphicFramePr>
          <p:cNvPr id="46" name="표 45">
            <a:extLst>
              <a:ext uri="{FF2B5EF4-FFF2-40B4-BE49-F238E27FC236}">
                <a16:creationId xmlns="" xmlns:a16="http://schemas.microsoft.com/office/drawing/2014/main" id="{1AF98699-8219-497C-83FD-5D1D9308FB7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840479" y="4725208"/>
          <a:ext cx="6032891" cy="576000"/>
        </p:xfrm>
        <a:graphic>
          <a:graphicData uri="http://schemas.openxmlformats.org/drawingml/2006/table">
            <a:tbl>
              <a:tblPr firstRow="1" bandRow="1"/>
              <a:tblGrid>
                <a:gridCol w="84979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18309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이전글</a:t>
                      </a:r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u="none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연구장비의 회계적 수명과 관리적 수명</a:t>
                      </a:r>
                      <a:endParaRPr lang="ko-KR" altLang="en-US" sz="800" b="1" u="sng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7964378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다음글</a:t>
                      </a:r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u="none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연구장비 유지보수비 산정기준</a:t>
                      </a:r>
                      <a:endParaRPr lang="ko-KR" altLang="en-US" sz="800" b="1" u="none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369292260"/>
                  </a:ext>
                </a:extLst>
              </a:tr>
            </a:tbl>
          </a:graphicData>
        </a:graphic>
      </p:graphicFrame>
      <p:sp>
        <p:nvSpPr>
          <p:cNvPr id="47" name="직사각형 46"/>
          <p:cNvSpPr/>
          <p:nvPr/>
        </p:nvSpPr>
        <p:spPr>
          <a:xfrm>
            <a:off x="2695785" y="2301933"/>
            <a:ext cx="135874" cy="144000"/>
          </a:xfrm>
          <a:prstGeom prst="rect">
            <a:avLst/>
          </a:prstGeom>
          <a:solidFill>
            <a:srgbClr val="FF0000"/>
          </a:solidFill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4437749" y="4188521"/>
            <a:ext cx="135874" cy="144000"/>
          </a:xfrm>
          <a:prstGeom prst="rect">
            <a:avLst/>
          </a:prstGeom>
          <a:solidFill>
            <a:srgbClr val="FF0000"/>
          </a:solidFill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2571856" y="4797152"/>
            <a:ext cx="135874" cy="144000"/>
          </a:xfrm>
          <a:prstGeom prst="rect">
            <a:avLst/>
          </a:prstGeom>
          <a:solidFill>
            <a:srgbClr val="FF0000"/>
          </a:solidFill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4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2588382" y="5078505"/>
            <a:ext cx="135874" cy="144000"/>
          </a:xfrm>
          <a:prstGeom prst="rect">
            <a:avLst/>
          </a:prstGeom>
          <a:solidFill>
            <a:srgbClr val="FF0000"/>
          </a:solidFill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5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5" name="TextBox 192">
            <a:extLst>
              <a:ext uri="{FF2B5EF4-FFF2-40B4-BE49-F238E27FC236}">
                <a16:creationId xmlns="" xmlns:a16="http://schemas.microsoft.com/office/drawing/2014/main" id="{CEF7C9D6-DAC2-4CCA-8AFD-7B015F8C47CE}"/>
              </a:ext>
            </a:extLst>
          </p:cNvPr>
          <p:cNvSpPr txBox="1"/>
          <p:nvPr/>
        </p:nvSpPr>
        <p:spPr>
          <a:xfrm>
            <a:off x="5529064" y="1251298"/>
            <a:ext cx="2448272" cy="216000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 anchor="ctr">
            <a:noAutofit/>
          </a:bodyPr>
          <a:lstStyle>
            <a:defPPr>
              <a:defRPr lang="ko-KR"/>
            </a:defPPr>
            <a:lvl1pPr algn="ctr" rtl="0" fontAlgn="base" latinLnBrk="1">
              <a:spcBef>
                <a:spcPct val="2000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ctr" rtl="0" fontAlgn="base" latinLnBrk="1">
              <a:spcBef>
                <a:spcPct val="2000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ctr" rtl="0" fontAlgn="base" latinLnBrk="1">
              <a:spcBef>
                <a:spcPct val="2000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ctr" rtl="0" fontAlgn="base" latinLnBrk="1">
              <a:spcBef>
                <a:spcPct val="2000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ctr" rtl="0" fontAlgn="base" latinLnBrk="1">
              <a:spcBef>
                <a:spcPct val="2000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lvl="0" indent="92075" algn="r" latinLnBrk="0">
              <a:defRPr/>
            </a:pPr>
            <a:r>
              <a:rPr lang="ko-KR" altLang="en-US" sz="800" dirty="0" smtClean="0">
                <a:solidFill>
                  <a:prstClr val="black"/>
                </a:solidFill>
                <a:latin typeface="나눔고딕" panose="020D0304000000000000" pitchFamily="50" charset="-127"/>
                <a:ea typeface="나눔고딕" panose="020D0304000000000000" pitchFamily="50" charset="-127"/>
              </a:rPr>
              <a:t>고객센터 </a:t>
            </a:r>
            <a:r>
              <a:rPr lang="en-US" altLang="ko-KR" sz="800" dirty="0">
                <a:solidFill>
                  <a:prstClr val="black"/>
                </a:solidFill>
                <a:latin typeface="나눔고딕" panose="020D0304000000000000" pitchFamily="50" charset="-127"/>
                <a:ea typeface="나눔고딕" panose="020D0304000000000000" pitchFamily="50" charset="-127"/>
              </a:rPr>
              <a:t>&gt; </a:t>
            </a:r>
            <a:r>
              <a:rPr lang="ko-KR" altLang="en-US" sz="800" dirty="0" smtClean="0">
                <a:solidFill>
                  <a:prstClr val="black"/>
                </a:solidFill>
                <a:latin typeface="나눔고딕" panose="020D0304000000000000" pitchFamily="50" charset="-127"/>
                <a:ea typeface="나눔고딕" panose="020D0304000000000000" pitchFamily="50" charset="-127"/>
              </a:rPr>
              <a:t>상담등록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304000000000000" pitchFamily="50" charset="-127"/>
              <a:ea typeface="나눔고딕" panose="020D0304000000000000" pitchFamily="50" charset="-127"/>
              <a:cs typeface="+mn-cs"/>
            </a:endParaRPr>
          </a:p>
        </p:txBody>
      </p:sp>
      <p:sp>
        <p:nvSpPr>
          <p:cNvPr id="36" name="자유형 149">
            <a:extLst>
              <a:ext uri="{FF2B5EF4-FFF2-40B4-BE49-F238E27FC236}">
                <a16:creationId xmlns="" xmlns:a16="http://schemas.microsoft.com/office/drawing/2014/main" id="{702263F4-23A1-45B7-B426-484E4EC5DA50}"/>
              </a:ext>
            </a:extLst>
          </p:cNvPr>
          <p:cNvSpPr>
            <a:spLocks noChangeAspect="1"/>
          </p:cNvSpPr>
          <p:nvPr/>
        </p:nvSpPr>
        <p:spPr>
          <a:xfrm>
            <a:off x="6897216" y="1294029"/>
            <a:ext cx="127037" cy="108000"/>
          </a:xfrm>
          <a:custGeom>
            <a:avLst/>
            <a:gdLst>
              <a:gd name="connsiteX0" fmla="*/ 396044 w 792088"/>
              <a:gd name="connsiteY0" fmla="*/ 0 h 500280"/>
              <a:gd name="connsiteX1" fmla="*/ 792088 w 792088"/>
              <a:gd name="connsiteY1" fmla="*/ 216024 h 500280"/>
              <a:gd name="connsiteX2" fmla="*/ 648072 w 792088"/>
              <a:gd name="connsiteY2" fmla="*/ 216024 h 500280"/>
              <a:gd name="connsiteX3" fmla="*/ 648072 w 792088"/>
              <a:gd name="connsiteY3" fmla="*/ 500280 h 500280"/>
              <a:gd name="connsiteX4" fmla="*/ 504056 w 792088"/>
              <a:gd name="connsiteY4" fmla="*/ 500280 h 500280"/>
              <a:gd name="connsiteX5" fmla="*/ 504056 w 792088"/>
              <a:gd name="connsiteY5" fmla="*/ 288032 h 500280"/>
              <a:gd name="connsiteX6" fmla="*/ 288032 w 792088"/>
              <a:gd name="connsiteY6" fmla="*/ 288032 h 500280"/>
              <a:gd name="connsiteX7" fmla="*/ 288032 w 792088"/>
              <a:gd name="connsiteY7" fmla="*/ 500280 h 500280"/>
              <a:gd name="connsiteX8" fmla="*/ 144016 w 792088"/>
              <a:gd name="connsiteY8" fmla="*/ 500280 h 500280"/>
              <a:gd name="connsiteX9" fmla="*/ 144016 w 792088"/>
              <a:gd name="connsiteY9" fmla="*/ 216024 h 500280"/>
              <a:gd name="connsiteX10" fmla="*/ 0 w 792088"/>
              <a:gd name="connsiteY10" fmla="*/ 216024 h 500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92088" h="500280">
                <a:moveTo>
                  <a:pt x="396044" y="0"/>
                </a:moveTo>
                <a:lnTo>
                  <a:pt x="792088" y="216024"/>
                </a:lnTo>
                <a:lnTo>
                  <a:pt x="648072" y="216024"/>
                </a:lnTo>
                <a:lnTo>
                  <a:pt x="648072" y="500280"/>
                </a:lnTo>
                <a:lnTo>
                  <a:pt x="504056" y="500280"/>
                </a:lnTo>
                <a:lnTo>
                  <a:pt x="504056" y="288032"/>
                </a:lnTo>
                <a:lnTo>
                  <a:pt x="288032" y="288032"/>
                </a:lnTo>
                <a:lnTo>
                  <a:pt x="288032" y="500280"/>
                </a:lnTo>
                <a:lnTo>
                  <a:pt x="144016" y="500280"/>
                </a:lnTo>
                <a:lnTo>
                  <a:pt x="144016" y="216024"/>
                </a:lnTo>
                <a:lnTo>
                  <a:pt x="0" y="216024"/>
                </a:lnTo>
                <a:close/>
              </a:path>
            </a:pathLst>
          </a:custGeom>
          <a:solidFill>
            <a:sysClr val="windowText" lastClr="000000">
              <a:lumMod val="50000"/>
              <a:lumOff val="50000"/>
            </a:sysClr>
          </a:solidFill>
          <a:ln w="127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나눔고딕" panose="020D0304000000000000" pitchFamily="50" charset="-127"/>
              <a:cs typeface="+mn-cs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="" xmlns:a16="http://schemas.microsoft.com/office/drawing/2014/main" id="{060900DC-C91C-48EC-AEDF-6F969D8C66F5}"/>
              </a:ext>
            </a:extLst>
          </p:cNvPr>
          <p:cNvSpPr/>
          <p:nvPr/>
        </p:nvSpPr>
        <p:spPr>
          <a:xfrm>
            <a:off x="5260010" y="4237716"/>
            <a:ext cx="640287" cy="20918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800" b="1" kern="0" smtClean="0">
                <a:solidFill>
                  <a:prstClr val="white"/>
                </a:solidFill>
                <a:latin typeface="Calibri" panose="020F0502020204030204"/>
                <a:ea typeface="나눔고딕" panose="020D0304000000000000" pitchFamily="50" charset="-127"/>
              </a:rPr>
              <a:t>목록보기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나눔고딕" panose="020D0304000000000000" pitchFamily="50" charset="-127"/>
              <a:cs typeface="+mn-cs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5246991" y="4166981"/>
            <a:ext cx="135874" cy="144000"/>
          </a:xfrm>
          <a:prstGeom prst="rect">
            <a:avLst/>
          </a:prstGeom>
          <a:solidFill>
            <a:srgbClr val="FF0000"/>
          </a:solidFill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44" name="그룹 43">
            <a:extLst>
              <a:ext uri="{FF2B5EF4-FFF2-40B4-BE49-F238E27FC236}">
                <a16:creationId xmlns="" xmlns:a16="http://schemas.microsoft.com/office/drawing/2014/main" id="{390CC34F-24EF-422F-9190-402632310513}"/>
              </a:ext>
            </a:extLst>
          </p:cNvPr>
          <p:cNvGrpSpPr/>
          <p:nvPr/>
        </p:nvGrpSpPr>
        <p:grpSpPr>
          <a:xfrm>
            <a:off x="278267" y="1180565"/>
            <a:ext cx="1291198" cy="307777"/>
            <a:chOff x="271674" y="2211754"/>
            <a:chExt cx="1291198" cy="307777"/>
          </a:xfrm>
        </p:grpSpPr>
        <p:sp>
          <p:nvSpPr>
            <p:cNvPr id="51" name="TextBox 50">
              <a:extLst>
                <a:ext uri="{FF2B5EF4-FFF2-40B4-BE49-F238E27FC236}">
                  <a16:creationId xmlns="" xmlns:a16="http://schemas.microsoft.com/office/drawing/2014/main" id="{4C02627A-8E24-4733-A76B-C863CA10AA57}"/>
                </a:ext>
              </a:extLst>
            </p:cNvPr>
            <p:cNvSpPr txBox="1"/>
            <p:nvPr/>
          </p:nvSpPr>
          <p:spPr>
            <a:xfrm>
              <a:off x="271674" y="2211754"/>
              <a:ext cx="12911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고딕" panose="020D0304000000000000" pitchFamily="50" charset="-127"/>
                  <a:ea typeface="나눔고딕" panose="020D0304000000000000" pitchFamily="50" charset="-127"/>
                  <a:cs typeface="+mn-cs"/>
                </a:rPr>
                <a:t>고객센터</a:t>
              </a:r>
              <a:endParaRPr kumimoji="0" lang="ko-KR" alt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304000000000000" pitchFamily="50" charset="-127"/>
                <a:ea typeface="나눔고딕" panose="020D0304000000000000" pitchFamily="50" charset="-127"/>
                <a:cs typeface="+mn-cs"/>
              </a:endParaRPr>
            </a:p>
          </p:txBody>
        </p:sp>
        <p:cxnSp>
          <p:nvCxnSpPr>
            <p:cNvPr id="52" name="직선 연결선 51">
              <a:extLst>
                <a:ext uri="{FF2B5EF4-FFF2-40B4-BE49-F238E27FC236}">
                  <a16:creationId xmlns="" xmlns:a16="http://schemas.microsoft.com/office/drawing/2014/main" id="{3BFBC5AC-8331-4EC7-97C0-FF223FD62B9C}"/>
                </a:ext>
              </a:extLst>
            </p:cNvPr>
            <p:cNvCxnSpPr/>
            <p:nvPr/>
          </p:nvCxnSpPr>
          <p:spPr>
            <a:xfrm>
              <a:off x="292894" y="2468453"/>
              <a:ext cx="1257300" cy="0"/>
            </a:xfrm>
            <a:prstGeom prst="line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</p:grpSp>
      <p:graphicFrame>
        <p:nvGraphicFramePr>
          <p:cNvPr id="53" name="표 52">
            <a:extLst>
              <a:ext uri="{FF2B5EF4-FFF2-40B4-BE49-F238E27FC236}">
                <a16:creationId xmlns="" xmlns:a16="http://schemas.microsoft.com/office/drawing/2014/main" id="{10D6AE0E-28D3-4EFB-B51E-AFF1302713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280981"/>
              </p:ext>
            </p:extLst>
          </p:nvPr>
        </p:nvGraphicFramePr>
        <p:xfrm>
          <a:off x="279643" y="1490112"/>
          <a:ext cx="1288800" cy="1066800"/>
        </p:xfrm>
        <a:graphic>
          <a:graphicData uri="http://schemas.openxmlformats.org/drawingml/2006/table">
            <a:tbl>
              <a:tblPr firstRow="1" bandRow="1"/>
              <a:tblGrid>
                <a:gridCol w="12888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2464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138113" marR="0" lvl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  <a:cs typeface="+mn-cs"/>
                        </a:rPr>
                        <a:t>공지사항</a:t>
                      </a:r>
                      <a:endParaRPr lang="ko-KR" altLang="en-US" sz="800" b="0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  <a:cs typeface="+mn-cs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138113" indent="-92075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  <a:cs typeface="+mn-cs"/>
                        </a:rPr>
                        <a:t>포토뉴스</a:t>
                      </a:r>
                      <a:endParaRPr lang="en-US" altLang="ko-KR" sz="800" b="0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  <a:cs typeface="+mn-cs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38113" indent="-92075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  <a:cs typeface="+mn-cs"/>
                        </a:rPr>
                        <a:t>상담등록</a:t>
                      </a:r>
                      <a:endParaRPr lang="en-US" altLang="ko-KR" sz="800" b="0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  <a:cs typeface="+mn-cs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138113" indent="-92075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b="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  <a:cs typeface="+mn-cs"/>
                        </a:rPr>
                        <a:t>FAQ</a:t>
                      </a:r>
                      <a:endParaRPr lang="en-US" altLang="ko-KR" sz="800" b="0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  <a:cs typeface="+mn-cs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138113" indent="-92075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b="1" kern="1200" dirty="0" smtClean="0">
                          <a:solidFill>
                            <a:schemeClr val="tx1"/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  <a:cs typeface="+mn-cs"/>
                        </a:rPr>
                        <a:t>Q&amp;A</a:t>
                      </a:r>
                      <a:endParaRPr lang="en-US" altLang="ko-KR" sz="800" b="1" kern="1200" dirty="0" smtClean="0">
                        <a:solidFill>
                          <a:schemeClr val="tx1"/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  <a:cs typeface="+mn-cs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3679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extBox 178"/>
          <p:cNvSpPr txBox="1"/>
          <p:nvPr/>
        </p:nvSpPr>
        <p:spPr>
          <a:xfrm>
            <a:off x="118415" y="60808"/>
            <a:ext cx="904094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1100" dirty="0" err="1" smtClean="0">
                <a:latin typeface="+mn-ea"/>
              </a:rPr>
              <a:t>프론트</a:t>
            </a:r>
            <a:r>
              <a:rPr lang="ko-KR" altLang="en-US" sz="1100" dirty="0" smtClean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&gt; </a:t>
            </a:r>
            <a:r>
              <a:rPr lang="ko-KR" altLang="en-US" sz="1100" dirty="0" smtClean="0">
                <a:latin typeface="+mn-ea"/>
              </a:rPr>
              <a:t>메인</a:t>
            </a:r>
            <a:endParaRPr lang="ko-KR" altLang="en-US" sz="1100" dirty="0">
              <a:latin typeface="+mn-ea"/>
            </a:endParaRPr>
          </a:p>
        </p:txBody>
      </p:sp>
      <p:sp>
        <p:nvSpPr>
          <p:cNvPr id="54" name="TextBox 10"/>
          <p:cNvSpPr txBox="1"/>
          <p:nvPr/>
        </p:nvSpPr>
        <p:spPr>
          <a:xfrm>
            <a:off x="8746400" y="489754"/>
            <a:ext cx="1136576" cy="202942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 dirty="0" smtClean="0">
                <a:latin typeface="+mn-ea"/>
              </a:rPr>
              <a:t>AP-UI-10-50-01</a:t>
            </a:r>
            <a:endParaRPr lang="ko-KR" altLang="en-US" sz="800" dirty="0"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36576" y="345430"/>
            <a:ext cx="2014975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1000" dirty="0" err="1" smtClean="0">
                <a:latin typeface="+mn-ea"/>
              </a:rPr>
              <a:t>프론트</a:t>
            </a:r>
            <a:r>
              <a:rPr lang="ko-KR" altLang="en-US" sz="1000" dirty="0" smtClean="0">
                <a:latin typeface="+mn-ea"/>
              </a:rPr>
              <a:t> </a:t>
            </a:r>
            <a:r>
              <a:rPr lang="en-US" altLang="ko-KR" sz="1000" dirty="0" smtClean="0">
                <a:latin typeface="+mn-ea"/>
              </a:rPr>
              <a:t>– </a:t>
            </a:r>
            <a:r>
              <a:rPr lang="ko-KR" altLang="en-US" sz="1000" dirty="0" smtClean="0">
                <a:latin typeface="+mn-ea"/>
              </a:rPr>
              <a:t>고객센터 </a:t>
            </a:r>
            <a:r>
              <a:rPr lang="en-US" altLang="ko-KR" sz="1000" dirty="0" smtClean="0">
                <a:latin typeface="+mn-ea"/>
              </a:rPr>
              <a:t>&gt; </a:t>
            </a:r>
            <a:r>
              <a:rPr lang="ko-KR" altLang="en-US" sz="1000" dirty="0" smtClean="0">
                <a:latin typeface="+mn-ea"/>
              </a:rPr>
              <a:t>공지사항</a:t>
            </a:r>
            <a:r>
              <a:rPr lang="en-US" altLang="ko-KR" sz="1000" dirty="0" smtClean="0">
                <a:latin typeface="+mn-ea"/>
              </a:rPr>
              <a:t>(</a:t>
            </a:r>
            <a:r>
              <a:rPr lang="en-US" altLang="ko-KR" sz="1000" dirty="0" smtClean="0">
                <a:latin typeface="+mn-ea"/>
              </a:rPr>
              <a:t>1/2)</a:t>
            </a:r>
            <a:endParaRPr lang="ko-KR" altLang="en-US" sz="1000" dirty="0">
              <a:latin typeface="+mn-ea"/>
            </a:endParaRPr>
          </a:p>
        </p:txBody>
      </p:sp>
      <p:sp>
        <p:nvSpPr>
          <p:cNvPr id="31" name="TextBox 10"/>
          <p:cNvSpPr txBox="1"/>
          <p:nvPr/>
        </p:nvSpPr>
        <p:spPr>
          <a:xfrm>
            <a:off x="8741143" y="912375"/>
            <a:ext cx="1136576" cy="202942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ko-KR" altLang="en-US" sz="800" dirty="0" smtClean="0">
                <a:latin typeface="+mn-ea"/>
              </a:rPr>
              <a:t>공지사항</a:t>
            </a:r>
            <a:endParaRPr lang="ko-KR" altLang="en-US" sz="800" dirty="0">
              <a:latin typeface="+mn-ea"/>
            </a:endParaRPr>
          </a:p>
        </p:txBody>
      </p:sp>
      <p:sp>
        <p:nvSpPr>
          <p:cNvPr id="187" name="Rectangle 4"/>
          <p:cNvSpPr>
            <a:spLocks noChangeArrowheads="1"/>
          </p:cNvSpPr>
          <p:nvPr/>
        </p:nvSpPr>
        <p:spPr bwMode="auto">
          <a:xfrm>
            <a:off x="118415" y="620688"/>
            <a:ext cx="7930929" cy="5976664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lvl="0"/>
            <a:endParaRPr lang="ko-KR" altLang="en-US" dirty="0">
              <a:ea typeface="나눔고딕" panose="020D0304000000000000" pitchFamily="50" charset="-127"/>
            </a:endParaRPr>
          </a:p>
        </p:txBody>
      </p:sp>
      <p:grpSp>
        <p:nvGrpSpPr>
          <p:cNvPr id="188" name="그룹 187">
            <a:extLst>
              <a:ext uri="{FF2B5EF4-FFF2-40B4-BE49-F238E27FC236}">
                <a16:creationId xmlns="" xmlns:a16="http://schemas.microsoft.com/office/drawing/2014/main" id="{390CC34F-24EF-422F-9190-402632310513}"/>
              </a:ext>
            </a:extLst>
          </p:cNvPr>
          <p:cNvGrpSpPr/>
          <p:nvPr/>
        </p:nvGrpSpPr>
        <p:grpSpPr>
          <a:xfrm>
            <a:off x="278267" y="1180565"/>
            <a:ext cx="1291198" cy="307777"/>
            <a:chOff x="271674" y="2211754"/>
            <a:chExt cx="1291198" cy="307777"/>
          </a:xfrm>
        </p:grpSpPr>
        <p:sp>
          <p:nvSpPr>
            <p:cNvPr id="189" name="TextBox 188">
              <a:extLst>
                <a:ext uri="{FF2B5EF4-FFF2-40B4-BE49-F238E27FC236}">
                  <a16:creationId xmlns="" xmlns:a16="http://schemas.microsoft.com/office/drawing/2014/main" id="{4C02627A-8E24-4733-A76B-C863CA10AA57}"/>
                </a:ext>
              </a:extLst>
            </p:cNvPr>
            <p:cNvSpPr txBox="1"/>
            <p:nvPr/>
          </p:nvSpPr>
          <p:spPr>
            <a:xfrm>
              <a:off x="271674" y="2211754"/>
              <a:ext cx="12911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고딕" panose="020D0304000000000000" pitchFamily="50" charset="-127"/>
                  <a:ea typeface="나눔고딕" panose="020D0304000000000000" pitchFamily="50" charset="-127"/>
                  <a:cs typeface="+mn-cs"/>
                </a:rPr>
                <a:t>고객센터</a:t>
              </a:r>
              <a:endParaRPr kumimoji="0" lang="ko-KR" alt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304000000000000" pitchFamily="50" charset="-127"/>
                <a:ea typeface="나눔고딕" panose="020D0304000000000000" pitchFamily="50" charset="-127"/>
                <a:cs typeface="+mn-cs"/>
              </a:endParaRPr>
            </a:p>
          </p:txBody>
        </p:sp>
        <p:cxnSp>
          <p:nvCxnSpPr>
            <p:cNvPr id="190" name="직선 연결선 189">
              <a:extLst>
                <a:ext uri="{FF2B5EF4-FFF2-40B4-BE49-F238E27FC236}">
                  <a16:creationId xmlns="" xmlns:a16="http://schemas.microsoft.com/office/drawing/2014/main" id="{3BFBC5AC-8331-4EC7-97C0-FF223FD62B9C}"/>
                </a:ext>
              </a:extLst>
            </p:cNvPr>
            <p:cNvCxnSpPr/>
            <p:nvPr/>
          </p:nvCxnSpPr>
          <p:spPr>
            <a:xfrm>
              <a:off x="292894" y="2468453"/>
              <a:ext cx="1257300" cy="0"/>
            </a:xfrm>
            <a:prstGeom prst="line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</p:grpSp>
      <p:graphicFrame>
        <p:nvGraphicFramePr>
          <p:cNvPr id="191" name="표 190">
            <a:extLst>
              <a:ext uri="{FF2B5EF4-FFF2-40B4-BE49-F238E27FC236}">
                <a16:creationId xmlns="" xmlns:a16="http://schemas.microsoft.com/office/drawing/2014/main" id="{10D6AE0E-28D3-4EFB-B51E-AFF1302713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1699472"/>
              </p:ext>
            </p:extLst>
          </p:nvPr>
        </p:nvGraphicFramePr>
        <p:xfrm>
          <a:off x="279643" y="1490112"/>
          <a:ext cx="1288800" cy="1066800"/>
        </p:xfrm>
        <a:graphic>
          <a:graphicData uri="http://schemas.openxmlformats.org/drawingml/2006/table">
            <a:tbl>
              <a:tblPr firstRow="1" bandRow="1"/>
              <a:tblGrid>
                <a:gridCol w="12888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2464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138113" marR="0" lvl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1" kern="1200" dirty="0" smtClean="0">
                          <a:solidFill>
                            <a:schemeClr val="tx1"/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  <a:cs typeface="+mn-cs"/>
                        </a:rPr>
                        <a:t>공지사항</a:t>
                      </a:r>
                      <a:endParaRPr lang="ko-KR" altLang="en-US" sz="800" b="1" kern="1200" dirty="0" smtClean="0">
                        <a:solidFill>
                          <a:schemeClr val="tx1"/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  <a:cs typeface="+mn-cs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138113" indent="-92075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  <a:cs typeface="+mn-cs"/>
                        </a:rPr>
                        <a:t>포토뉴스</a:t>
                      </a:r>
                      <a:endParaRPr lang="en-US" altLang="ko-KR" sz="800" b="0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  <a:cs typeface="+mn-cs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38113" indent="-92075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  <a:cs typeface="+mn-cs"/>
                        </a:rPr>
                        <a:t>상담등록</a:t>
                      </a:r>
                      <a:endParaRPr lang="en-US" altLang="ko-KR" sz="800" b="0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  <a:cs typeface="+mn-cs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138113" indent="-92075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b="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  <a:cs typeface="+mn-cs"/>
                        </a:rPr>
                        <a:t>FAQ</a:t>
                      </a:r>
                      <a:endParaRPr lang="en-US" altLang="ko-KR" sz="800" b="0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  <a:cs typeface="+mn-cs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138113" indent="-92075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b="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  <a:cs typeface="+mn-cs"/>
                        </a:rPr>
                        <a:t>Q&amp;A</a:t>
                      </a:r>
                      <a:endParaRPr lang="en-US" altLang="ko-KR" sz="800" b="0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  <a:cs typeface="+mn-cs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92" name="직사각형 191"/>
          <p:cNvSpPr/>
          <p:nvPr/>
        </p:nvSpPr>
        <p:spPr bwMode="auto">
          <a:xfrm>
            <a:off x="197690" y="692696"/>
            <a:ext cx="7779646" cy="4128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ysDot"/>
            <a:round/>
            <a:headEnd type="none" w="med" len="med"/>
            <a:tailEnd type="none" w="med" len="med"/>
          </a:ln>
          <a:effectLst>
            <a:outerShdw blurRad="88900" dist="25400" dir="5400000" sx="93000" sy="93000" algn="t" rotWithShape="0">
              <a:prstClr val="black">
                <a:alpha val="20000"/>
              </a:prstClr>
            </a:outerShdw>
          </a:effectLst>
        </p:spPr>
        <p:txBody>
          <a:bodyPr vert="horz" wrap="none" lIns="101250" tIns="52650" rIns="101250" bIns="108000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200000"/>
              </a:lnSpc>
            </a:pPr>
            <a:endParaRPr lang="en-US" altLang="ko-KR" sz="900" b="1" baseline="300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Lao UI" pitchFamily="34" charset="0"/>
            </a:endParaRPr>
          </a:p>
        </p:txBody>
      </p:sp>
      <p:sp>
        <p:nvSpPr>
          <p:cNvPr id="193" name="Text Box 7"/>
          <p:cNvSpPr txBox="1">
            <a:spLocks noChangeArrowheads="1"/>
          </p:cNvSpPr>
          <p:nvPr/>
        </p:nvSpPr>
        <p:spPr bwMode="auto">
          <a:xfrm>
            <a:off x="1638091" y="830196"/>
            <a:ext cx="827959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76949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3896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30846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07794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4742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61690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38639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15587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b="1" spc="-1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Lao UI" panose="020B0502040204020203" pitchFamily="34" charset="0"/>
              </a:rPr>
              <a:t>시험분석</a:t>
            </a:r>
            <a:endParaRPr lang="en-US" altLang="ko-KR" sz="600" b="1" spc="-1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Lao UI" panose="020B0502040204020203" pitchFamily="34" charset="0"/>
            </a:endParaRPr>
          </a:p>
        </p:txBody>
      </p:sp>
      <p:sp>
        <p:nvSpPr>
          <p:cNvPr id="194" name="Text Box 7"/>
          <p:cNvSpPr txBox="1">
            <a:spLocks noChangeArrowheads="1"/>
          </p:cNvSpPr>
          <p:nvPr/>
        </p:nvSpPr>
        <p:spPr bwMode="auto">
          <a:xfrm>
            <a:off x="2864768" y="830196"/>
            <a:ext cx="565508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76949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3896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30846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07794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4742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61690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38639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15587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b="1" spc="-1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Lao UI" panose="020B0502040204020203" pitchFamily="34" charset="0"/>
              </a:rPr>
              <a:t>신청하기</a:t>
            </a:r>
            <a:endParaRPr lang="en-US" altLang="ko-KR" sz="600" b="1" spc="-1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Lao UI" panose="020B0502040204020203" pitchFamily="34" charset="0"/>
            </a:endParaRPr>
          </a:p>
        </p:txBody>
      </p:sp>
      <p:sp>
        <p:nvSpPr>
          <p:cNvPr id="195" name="Text Box 7"/>
          <p:cNvSpPr txBox="1">
            <a:spLocks noChangeArrowheads="1"/>
          </p:cNvSpPr>
          <p:nvPr/>
        </p:nvSpPr>
        <p:spPr bwMode="auto">
          <a:xfrm>
            <a:off x="3872880" y="830196"/>
            <a:ext cx="655857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76949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3896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30846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07794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4742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61690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38639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15587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b="1" spc="-1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Lao UI" panose="020B0502040204020203" pitchFamily="34" charset="0"/>
              </a:rPr>
              <a:t>자료실</a:t>
            </a:r>
            <a:endParaRPr lang="en-US" altLang="ko-KR" sz="600" b="1" spc="-1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Lao UI" panose="020B0502040204020203" pitchFamily="34" charset="0"/>
            </a:endParaRPr>
          </a:p>
        </p:txBody>
      </p:sp>
      <p:sp>
        <p:nvSpPr>
          <p:cNvPr id="196" name="Text Box 7"/>
          <p:cNvSpPr txBox="1">
            <a:spLocks noChangeArrowheads="1"/>
          </p:cNvSpPr>
          <p:nvPr/>
        </p:nvSpPr>
        <p:spPr bwMode="auto">
          <a:xfrm>
            <a:off x="4953000" y="830196"/>
            <a:ext cx="655857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76949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3896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30846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07794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4742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61690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38639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15587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b="1" spc="-1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Lao UI" panose="020B0502040204020203" pitchFamily="34" charset="0"/>
              </a:rPr>
              <a:t>고객센터</a:t>
            </a:r>
            <a:endParaRPr lang="en-US" altLang="ko-KR" sz="600" b="1" spc="-1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Lao UI" panose="020B0502040204020203" pitchFamily="34" charset="0"/>
            </a:endParaRPr>
          </a:p>
        </p:txBody>
      </p:sp>
      <p:sp>
        <p:nvSpPr>
          <p:cNvPr id="197" name="Text Box 7"/>
          <p:cNvSpPr txBox="1">
            <a:spLocks noChangeArrowheads="1"/>
          </p:cNvSpPr>
          <p:nvPr/>
        </p:nvSpPr>
        <p:spPr bwMode="auto">
          <a:xfrm>
            <a:off x="5936360" y="830196"/>
            <a:ext cx="655857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76949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3896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30846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07794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4742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61690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38639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15587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b="1" spc="-100" dirty="0" err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Lao UI" panose="020B0502040204020203" pitchFamily="34" charset="0"/>
              </a:rPr>
              <a:t>마이페이지</a:t>
            </a:r>
            <a:endParaRPr lang="en-US" altLang="ko-KR" sz="600" b="1" spc="-1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Lao UI" panose="020B0502040204020203" pitchFamily="34" charset="0"/>
            </a:endParaRPr>
          </a:p>
        </p:txBody>
      </p:sp>
      <p:sp>
        <p:nvSpPr>
          <p:cNvPr id="199" name="직사각형 198"/>
          <p:cNvSpPr/>
          <p:nvPr/>
        </p:nvSpPr>
        <p:spPr>
          <a:xfrm>
            <a:off x="6912160" y="804625"/>
            <a:ext cx="713340" cy="18800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로그아웃</a:t>
            </a:r>
            <a:endParaRPr lang="ko-KR" altLang="en-US" sz="9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1712640" y="1113850"/>
            <a:ext cx="0" cy="54720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TextBox 192">
            <a:extLst>
              <a:ext uri="{FF2B5EF4-FFF2-40B4-BE49-F238E27FC236}">
                <a16:creationId xmlns="" xmlns:a16="http://schemas.microsoft.com/office/drawing/2014/main" id="{CEF7C9D6-DAC2-4CCA-8AFD-7B015F8C47CE}"/>
              </a:ext>
            </a:extLst>
          </p:cNvPr>
          <p:cNvSpPr txBox="1"/>
          <p:nvPr/>
        </p:nvSpPr>
        <p:spPr>
          <a:xfrm>
            <a:off x="1878232" y="2044253"/>
            <a:ext cx="1145079" cy="216000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 anchor="ctr">
            <a:noAutofit/>
          </a:bodyPr>
          <a:lstStyle>
            <a:defPPr>
              <a:defRPr lang="ko-KR"/>
            </a:defPPr>
            <a:lvl1pPr algn="ctr" rtl="0" fontAlgn="base" latinLnBrk="1">
              <a:spcBef>
                <a:spcPct val="2000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ctr" rtl="0" fontAlgn="base" latinLnBrk="1">
              <a:spcBef>
                <a:spcPct val="2000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ctr" rtl="0" fontAlgn="base" latinLnBrk="1">
              <a:spcBef>
                <a:spcPct val="2000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ctr" rtl="0" fontAlgn="base" latinLnBrk="1">
              <a:spcBef>
                <a:spcPct val="2000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ctr" rtl="0" fontAlgn="base" latinLnBrk="1">
              <a:spcBef>
                <a:spcPct val="2000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marL="0" marR="0" lvl="0" indent="9207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304000000000000" pitchFamily="50" charset="-127"/>
                <a:ea typeface="나눔고딕" panose="020D0304000000000000" pitchFamily="50" charset="-127"/>
                <a:cs typeface="+mn-cs"/>
              </a:rPr>
              <a:t>총 게시물 </a:t>
            </a:r>
            <a:r>
              <a:rPr kumimoji="1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304000000000000" pitchFamily="50" charset="-127"/>
                <a:ea typeface="나눔고딕" panose="020D0304000000000000" pitchFamily="50" charset="-127"/>
                <a:cs typeface="+mn-cs"/>
              </a:rPr>
              <a:t>: </a:t>
            </a:r>
            <a:r>
              <a:rPr kumimoji="1" lang="en-US" altLang="ko-KR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나눔고딕" panose="020D0304000000000000" pitchFamily="50" charset="-127"/>
                <a:ea typeface="나눔고딕" panose="020D0304000000000000" pitchFamily="50" charset="-127"/>
                <a:cs typeface="+mn-cs"/>
              </a:rPr>
              <a:t>3</a:t>
            </a:r>
            <a:endParaRPr kumimoji="1" lang="ko-KR" altLang="en-US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나눔고딕" panose="020D0304000000000000" pitchFamily="50" charset="-127"/>
              <a:ea typeface="나눔고딕" panose="020D0304000000000000" pitchFamily="50" charset="-127"/>
              <a:cs typeface="+mn-cs"/>
            </a:endParaRPr>
          </a:p>
        </p:txBody>
      </p:sp>
      <p:grpSp>
        <p:nvGrpSpPr>
          <p:cNvPr id="204" name="그룹 203"/>
          <p:cNvGrpSpPr/>
          <p:nvPr/>
        </p:nvGrpSpPr>
        <p:grpSpPr>
          <a:xfrm>
            <a:off x="1785969" y="1221820"/>
            <a:ext cx="728555" cy="215444"/>
            <a:chOff x="200472" y="952373"/>
            <a:chExt cx="728555" cy="215444"/>
          </a:xfrm>
        </p:grpSpPr>
        <p:sp>
          <p:nvSpPr>
            <p:cNvPr id="205" name="직사각형 204"/>
            <p:cNvSpPr/>
            <p:nvPr/>
          </p:nvSpPr>
          <p:spPr>
            <a:xfrm>
              <a:off x="200472" y="970000"/>
              <a:ext cx="36000" cy="180000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6" name="TextBox 205"/>
            <p:cNvSpPr txBox="1"/>
            <p:nvPr/>
          </p:nvSpPr>
          <p:spPr>
            <a:xfrm>
              <a:off x="281414" y="952373"/>
              <a:ext cx="647613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ko-KR" altLang="en-US" sz="1400" dirty="0" smtClean="0"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공지사항</a:t>
              </a:r>
              <a:endParaRPr lang="ko-KR" altLang="en-US" sz="1400" dirty="0">
                <a:latin typeface="Rix모던고딕 B" panose="02020603020101020101" pitchFamily="18" charset="-127"/>
                <a:ea typeface="Rix모던고딕 B" panose="02020603020101020101" pitchFamily="18" charset="-127"/>
              </a:endParaRPr>
            </a:p>
          </p:txBody>
        </p:sp>
      </p:grpSp>
      <p:sp>
        <p:nvSpPr>
          <p:cNvPr id="12" name="직사각형 11"/>
          <p:cNvSpPr/>
          <p:nvPr/>
        </p:nvSpPr>
        <p:spPr>
          <a:xfrm>
            <a:off x="1744138" y="1628800"/>
            <a:ext cx="6233197" cy="49570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13" name="Group 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8748836"/>
              </p:ext>
            </p:extLst>
          </p:nvPr>
        </p:nvGraphicFramePr>
        <p:xfrm>
          <a:off x="8105024" y="1245111"/>
          <a:ext cx="1800000" cy="2558075"/>
        </p:xfrm>
        <a:graphic>
          <a:graphicData uri="http://schemas.openxmlformats.org/drawingml/2006/table">
            <a:tbl>
              <a:tblPr/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48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13371">
                <a:tc gridSpan="2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Description </a:t>
                      </a:r>
                    </a:p>
                  </a:txBody>
                  <a:tcPr marL="91412" marR="91412" marT="45722" marB="4572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553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1</a:t>
                      </a:r>
                    </a:p>
                  </a:txBody>
                  <a:tcPr marL="36000" marR="36000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smtClean="0"/>
                        <a:t>검색조건을</a:t>
                      </a:r>
                      <a:r>
                        <a:rPr lang="ko-KR" altLang="en-US" sz="900" baseline="0" dirty="0" smtClean="0"/>
                        <a:t> 선택함</a:t>
                      </a:r>
                      <a:endParaRPr lang="en-US" altLang="ko-KR" sz="900" baseline="0" dirty="0" smtClean="0"/>
                    </a:p>
                    <a:p>
                      <a:r>
                        <a:rPr lang="en-US" altLang="ko-KR" sz="900" baseline="0" dirty="0" smtClean="0"/>
                        <a:t>   - </a:t>
                      </a:r>
                      <a:r>
                        <a:rPr lang="ko-KR" altLang="en-US" sz="900" baseline="0" dirty="0" smtClean="0"/>
                        <a:t>제목</a:t>
                      </a:r>
                      <a:endParaRPr lang="en-US" altLang="ko-KR" sz="900" baseline="0" dirty="0" smtClean="0"/>
                    </a:p>
                    <a:p>
                      <a:r>
                        <a:rPr lang="en-US" altLang="ko-KR" sz="900" baseline="0" dirty="0" smtClean="0"/>
                        <a:t>   - </a:t>
                      </a:r>
                      <a:r>
                        <a:rPr lang="ko-KR" altLang="en-US" sz="900" baseline="0" dirty="0" smtClean="0"/>
                        <a:t>내용</a:t>
                      </a:r>
                      <a:endParaRPr lang="ko-KR" altLang="en-US" sz="900" dirty="0"/>
                    </a:p>
                  </a:txBody>
                  <a:tcPr marL="36000" marR="36000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19663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2</a:t>
                      </a:r>
                    </a:p>
                  </a:txBody>
                  <a:tcPr marL="36000" marR="36000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err="1" smtClean="0"/>
                        <a:t>검색어를</a:t>
                      </a:r>
                      <a:r>
                        <a:rPr lang="ko-KR" altLang="en-US" sz="900" dirty="0" smtClean="0"/>
                        <a:t> 입력함</a:t>
                      </a:r>
                    </a:p>
                  </a:txBody>
                  <a:tcPr marL="36000" marR="36000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1553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3</a:t>
                      </a:r>
                    </a:p>
                  </a:txBody>
                  <a:tcPr marL="36000" marR="36000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smtClean="0"/>
                        <a:t>버튼 클릭 시 검색조건으로 게시물을 검색하여 결과를 목록으로 보여줌</a:t>
                      </a:r>
                    </a:p>
                  </a:txBody>
                  <a:tcPr marL="36000" marR="36000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1553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4</a:t>
                      </a:r>
                    </a:p>
                  </a:txBody>
                  <a:tcPr marL="36000" marR="36000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smtClean="0"/>
                        <a:t>검색조건에 대한 결과물의 총 게시물 건수를 보여줌 </a:t>
                      </a:r>
                    </a:p>
                  </a:txBody>
                  <a:tcPr marL="36000" marR="36000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1553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5</a:t>
                      </a:r>
                    </a:p>
                  </a:txBody>
                  <a:tcPr marL="36000" marR="36000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smtClean="0"/>
                        <a:t>제목</a:t>
                      </a:r>
                      <a:r>
                        <a:rPr lang="ko-KR" altLang="en-US" sz="900" baseline="0" dirty="0" smtClean="0"/>
                        <a:t> 클릭 시 해당 게시물의 상세조회 화면으로 </a:t>
                      </a:r>
                      <a:r>
                        <a:rPr lang="ko-KR" altLang="en-US" sz="900" baseline="0" dirty="0" smtClean="0"/>
                        <a:t>이동</a:t>
                      </a:r>
                      <a:endParaRPr lang="en-US" altLang="ko-KR" sz="900" baseline="0" dirty="0" smtClean="0"/>
                    </a:p>
                    <a:p>
                      <a:r>
                        <a:rPr lang="ko-KR" altLang="en-US" sz="900" baseline="0" dirty="0" smtClean="0"/>
                        <a:t>조회수를 </a:t>
                      </a:r>
                      <a:r>
                        <a:rPr lang="en-US" altLang="ko-KR" sz="900" baseline="0" dirty="0" smtClean="0"/>
                        <a:t>1 </a:t>
                      </a:r>
                      <a:r>
                        <a:rPr lang="ko-KR" altLang="en-US" sz="900" baseline="0" dirty="0" smtClean="0"/>
                        <a:t>증가함</a:t>
                      </a:r>
                      <a:endParaRPr lang="ko-KR" altLang="en-US" sz="900" dirty="0" smtClean="0"/>
                    </a:p>
                  </a:txBody>
                  <a:tcPr marL="36000" marR="36000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553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6</a:t>
                      </a:r>
                    </a:p>
                  </a:txBody>
                  <a:tcPr marL="36000" marR="36000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smtClean="0"/>
                        <a:t>게시물 목록의 </a:t>
                      </a:r>
                      <a:r>
                        <a:rPr lang="ko-KR" altLang="en-US" sz="900" dirty="0" err="1" smtClean="0"/>
                        <a:t>페이징</a:t>
                      </a:r>
                      <a:r>
                        <a:rPr lang="ko-KR" altLang="en-US" sz="900" dirty="0" smtClean="0"/>
                        <a:t> 처리</a:t>
                      </a:r>
                      <a:endParaRPr lang="en-US" altLang="ko-KR" sz="900" dirty="0" smtClean="0"/>
                    </a:p>
                  </a:txBody>
                  <a:tcPr marL="36000" marR="36000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7" name="표 256">
            <a:extLst>
              <a:ext uri="{FF2B5EF4-FFF2-40B4-BE49-F238E27FC236}">
                <a16:creationId xmlns="" xmlns:a16="http://schemas.microsoft.com/office/drawing/2014/main" id="{76CA3801-ECDB-432C-8729-EE77BC84A5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1991961"/>
              </p:ext>
            </p:extLst>
          </p:nvPr>
        </p:nvGraphicFramePr>
        <p:xfrm>
          <a:off x="1872438" y="2284864"/>
          <a:ext cx="6032890" cy="853440"/>
        </p:xfrm>
        <a:graphic>
          <a:graphicData uri="http://schemas.openxmlformats.org/drawingml/2006/table">
            <a:tbl>
              <a:tblPr firstRow="1" bandRow="1"/>
              <a:tblGrid>
                <a:gridCol w="41626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74441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224136">
                  <a:extLst>
                    <a:ext uri="{9D8B030D-6E8A-4147-A177-3AD203B41FA5}">
                      <a16:colId xmlns="" xmlns:a16="http://schemas.microsoft.com/office/drawing/2014/main" val="3735042416"/>
                    </a:ext>
                  </a:extLst>
                </a:gridCol>
                <a:gridCol w="648072">
                  <a:extLst>
                    <a:ext uri="{9D8B030D-6E8A-4147-A177-3AD203B41FA5}">
                      <a16:colId xmlns="" xmlns:a16="http://schemas.microsoft.com/office/drawing/2014/main" val="869393814"/>
                    </a:ext>
                  </a:extLst>
                </a:gridCol>
              </a:tblGrid>
              <a:tr h="16833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번호</a:t>
                      </a:r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제목</a:t>
                      </a:r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작성일자</a:t>
                      </a:r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조회수</a:t>
                      </a:r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6833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3</a:t>
                      </a:r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latinLnBrk="1"/>
                      <a:r>
                        <a:rPr lang="ko-KR" altLang="en-US" sz="800" b="1" u="none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방산혁신클러스터</a:t>
                      </a:r>
                      <a:r>
                        <a:rPr lang="en-US" altLang="ko-KR" sz="800" b="1" u="none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, </a:t>
                      </a:r>
                      <a:r>
                        <a:rPr lang="ko-KR" altLang="en-US" sz="800" b="1" u="none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방산 중소벤처기업 시험지원사업 공고</a:t>
                      </a:r>
                      <a:endParaRPr lang="ko-KR" altLang="en-US" sz="800" b="1" u="none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  <a:cs typeface="+mn-cs"/>
                        </a:rPr>
                        <a:t>2021-01-08</a:t>
                      </a:r>
                      <a:endParaRPr lang="ko-KR" altLang="en-US" sz="800" b="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105</a:t>
                      </a:r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952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6833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2</a:t>
                      </a:r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latinLnBrk="1"/>
                      <a:r>
                        <a:rPr lang="ko-KR" altLang="en-US" sz="800" b="1" u="none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중기부의 중소기업의 연구장비 활용을 지원 안내</a:t>
                      </a:r>
                      <a:endParaRPr lang="ko-KR" altLang="en-US" sz="800" b="1" u="none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  <a:cs typeface="+mn-cs"/>
                        </a:rPr>
                        <a:t>2020-06-19</a:t>
                      </a:r>
                      <a:endParaRPr lang="ko-KR" altLang="en-US" sz="800" b="0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117</a:t>
                      </a:r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683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1</a:t>
                      </a:r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1" u="none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2019</a:t>
                      </a:r>
                      <a:r>
                        <a:rPr lang="ko-KR" altLang="en-US" sz="800" b="1" u="none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년도 신뢰성기반활용지원사업</a:t>
                      </a:r>
                      <a:r>
                        <a:rPr lang="en-US" altLang="ko-KR" sz="800" b="1" u="none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(</a:t>
                      </a:r>
                      <a:r>
                        <a:rPr lang="ko-KR" altLang="en-US" sz="800" b="1" u="none" dirty="0" err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신뢰성바우처사업</a:t>
                      </a:r>
                      <a:r>
                        <a:rPr lang="en-US" altLang="ko-KR" sz="800" b="1" u="none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) </a:t>
                      </a:r>
                      <a:r>
                        <a:rPr lang="ko-KR" altLang="en-US" sz="800" b="1" u="none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참여기업 모집 추가 공고</a:t>
                      </a:r>
                      <a:endParaRPr lang="ko-KR" altLang="en-US" sz="800" b="1" u="none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  <a:cs typeface="+mn-cs"/>
                        </a:rPr>
                        <a:t>2020-06-19</a:t>
                      </a:r>
                      <a:endParaRPr lang="ko-KR" altLang="en-US" sz="800" b="0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213</a:t>
                      </a:r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</a:tbl>
          </a:graphicData>
        </a:graphic>
      </p:graphicFrame>
      <p:pic>
        <p:nvPicPr>
          <p:cNvPr id="100" name="그림 9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947" y="779746"/>
            <a:ext cx="1099592" cy="237664"/>
          </a:xfrm>
          <a:prstGeom prst="rect">
            <a:avLst/>
          </a:prstGeom>
        </p:spPr>
      </p:pic>
      <p:grpSp>
        <p:nvGrpSpPr>
          <p:cNvPr id="101" name="그룹 100">
            <a:extLst>
              <a:ext uri="{FF2B5EF4-FFF2-40B4-BE49-F238E27FC236}">
                <a16:creationId xmlns="" xmlns:a16="http://schemas.microsoft.com/office/drawing/2014/main" id="{B07F60D1-DF32-4CA7-BF2E-103025FB68C4}"/>
              </a:ext>
            </a:extLst>
          </p:cNvPr>
          <p:cNvGrpSpPr/>
          <p:nvPr/>
        </p:nvGrpSpPr>
        <p:grpSpPr>
          <a:xfrm>
            <a:off x="4794730" y="1880029"/>
            <a:ext cx="648072" cy="167737"/>
            <a:chOff x="2798993" y="2265271"/>
            <a:chExt cx="648072" cy="216000"/>
          </a:xfrm>
        </p:grpSpPr>
        <p:sp>
          <p:nvSpPr>
            <p:cNvPr id="102" name="직사각형 101">
              <a:extLst>
                <a:ext uri="{FF2B5EF4-FFF2-40B4-BE49-F238E27FC236}">
                  <a16:creationId xmlns="" xmlns:a16="http://schemas.microsoft.com/office/drawing/2014/main" id="{98F05530-24B8-4520-B1E5-1E21B7128150}"/>
                </a:ext>
              </a:extLst>
            </p:cNvPr>
            <p:cNvSpPr/>
            <p:nvPr/>
          </p:nvSpPr>
          <p:spPr>
            <a:xfrm>
              <a:off x="2798993" y="2265271"/>
              <a:ext cx="648071" cy="216000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  <a:miter lim="800000"/>
            </a:ln>
            <a:effectLst/>
          </p:spPr>
          <p:txBody>
            <a:bodyPr lIns="0" rIns="0" rtlCol="0" anchor="ctr"/>
            <a:lstStyle/>
            <a:p>
              <a:pPr marL="0" marR="0" lvl="0" indent="47625" algn="l" defTabSz="914400" rtl="0" eaLnBrk="1" fontAlgn="auto" latinLnBrk="1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나눔고딕" panose="020D0304000000000000" pitchFamily="50" charset="-127"/>
                  <a:ea typeface="나눔고딕" panose="020D0304000000000000" pitchFamily="50" charset="-127"/>
                  <a:cs typeface="+mn-cs"/>
                </a:rPr>
                <a:t>제목</a:t>
              </a:r>
              <a:endPara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나눔고딕" panose="020D0304000000000000" pitchFamily="50" charset="-127"/>
                <a:ea typeface="나눔고딕" panose="020D0304000000000000" pitchFamily="50" charset="-127"/>
                <a:cs typeface="+mn-cs"/>
              </a:endParaRPr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="" xmlns:a16="http://schemas.microsoft.com/office/drawing/2014/main" id="{3CC8ABA1-39C4-4368-BC68-10D91ED3689B}"/>
                </a:ext>
              </a:extLst>
            </p:cNvPr>
            <p:cNvSpPr/>
            <p:nvPr/>
          </p:nvSpPr>
          <p:spPr>
            <a:xfrm>
              <a:off x="3231065" y="2265271"/>
              <a:ext cx="216000" cy="216000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  <a:miter lim="800000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▼</a:t>
              </a:r>
              <a:endPara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104" name="직사각형 103">
            <a:extLst>
              <a:ext uri="{FF2B5EF4-FFF2-40B4-BE49-F238E27FC236}">
                <a16:creationId xmlns="" xmlns:a16="http://schemas.microsoft.com/office/drawing/2014/main" id="{060900DC-C91C-48EC-AEDF-6F969D8C66F5}"/>
              </a:ext>
            </a:extLst>
          </p:cNvPr>
          <p:cNvSpPr/>
          <p:nvPr/>
        </p:nvSpPr>
        <p:spPr>
          <a:xfrm>
            <a:off x="7410608" y="1880029"/>
            <a:ext cx="494720" cy="16773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나눔고딕" panose="020D0304000000000000" pitchFamily="50" charset="-127"/>
                <a:cs typeface="+mn-cs"/>
              </a:rPr>
              <a:t>검색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나눔고딕" panose="020D0304000000000000" pitchFamily="50" charset="-127"/>
              <a:cs typeface="+mn-cs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="" xmlns:a16="http://schemas.microsoft.com/office/drawing/2014/main" id="{98F05530-24B8-4520-B1E5-1E21B7128150}"/>
              </a:ext>
            </a:extLst>
          </p:cNvPr>
          <p:cNvSpPr/>
          <p:nvPr/>
        </p:nvSpPr>
        <p:spPr>
          <a:xfrm>
            <a:off x="5498481" y="1880029"/>
            <a:ext cx="1840118" cy="167737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47625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1" u="none" strike="noStrike" kern="0" cap="none" spc="0" normalizeH="0" baseline="0" noProof="0" dirty="0" err="1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나눔고딕" panose="020D0304000000000000" pitchFamily="50" charset="-127"/>
                <a:ea typeface="나눔고딕" panose="020D0304000000000000" pitchFamily="50" charset="-127"/>
                <a:cs typeface="+mn-cs"/>
              </a:rPr>
              <a:t>검색어를</a:t>
            </a:r>
            <a:r>
              <a:rPr kumimoji="0" lang="ko-KR" altLang="en-US" sz="8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나눔고딕" panose="020D0304000000000000" pitchFamily="50" charset="-127"/>
                <a:ea typeface="나눔고딕" panose="020D0304000000000000" pitchFamily="50" charset="-127"/>
                <a:cs typeface="+mn-cs"/>
              </a:rPr>
              <a:t> 입력하세요</a:t>
            </a:r>
            <a:endParaRPr kumimoji="0" lang="ko-KR" altLang="en-US" sz="800" b="0" i="1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나눔고딕" panose="020D0304000000000000" pitchFamily="50" charset="-127"/>
              <a:ea typeface="나눔고딕" panose="020D0304000000000000" pitchFamily="50" charset="-127"/>
              <a:cs typeface="+mn-cs"/>
            </a:endParaRPr>
          </a:p>
        </p:txBody>
      </p:sp>
      <p:sp>
        <p:nvSpPr>
          <p:cNvPr id="107" name="TextBox 192">
            <a:extLst>
              <a:ext uri="{FF2B5EF4-FFF2-40B4-BE49-F238E27FC236}">
                <a16:creationId xmlns="" xmlns:a16="http://schemas.microsoft.com/office/drawing/2014/main" id="{CEF7C9D6-DAC2-4CCA-8AFD-7B015F8C47CE}"/>
              </a:ext>
            </a:extLst>
          </p:cNvPr>
          <p:cNvSpPr txBox="1"/>
          <p:nvPr/>
        </p:nvSpPr>
        <p:spPr>
          <a:xfrm>
            <a:off x="3394337" y="3493145"/>
            <a:ext cx="2448272" cy="216000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 anchor="ctr">
            <a:noAutofit/>
          </a:bodyPr>
          <a:lstStyle>
            <a:defPPr>
              <a:defRPr lang="ko-KR"/>
            </a:defPPr>
            <a:lvl1pPr algn="ctr" rtl="0" fontAlgn="base" latinLnBrk="1">
              <a:spcBef>
                <a:spcPct val="2000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ctr" rtl="0" fontAlgn="base" latinLnBrk="1">
              <a:spcBef>
                <a:spcPct val="2000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ctr" rtl="0" fontAlgn="base" latinLnBrk="1">
              <a:spcBef>
                <a:spcPct val="2000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ctr" rtl="0" fontAlgn="base" latinLnBrk="1">
              <a:spcBef>
                <a:spcPct val="2000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ctr" rtl="0" fontAlgn="base" latinLnBrk="1">
              <a:spcBef>
                <a:spcPct val="2000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marL="0" marR="0" lvl="0" indent="92075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304000000000000" pitchFamily="50" charset="-127"/>
                <a:ea typeface="나눔고딕" panose="020D0304000000000000" pitchFamily="50" charset="-127"/>
                <a:cs typeface="+mn-cs"/>
              </a:rPr>
              <a:t>&lt;&lt;   &lt;   1   2   3   4   5   6   7   8   9   10   &gt;   &gt;&gt;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304000000000000" pitchFamily="50" charset="-127"/>
              <a:ea typeface="나눔고딕" panose="020D0304000000000000" pitchFamily="50" charset="-127"/>
              <a:cs typeface="+mn-cs"/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4200808" y="3520164"/>
            <a:ext cx="135874" cy="144000"/>
          </a:xfrm>
          <a:prstGeom prst="rect">
            <a:avLst/>
          </a:prstGeom>
          <a:solidFill>
            <a:srgbClr val="00B0F0"/>
          </a:solidFill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91" name="직사각형 290"/>
          <p:cNvSpPr/>
          <p:nvPr/>
        </p:nvSpPr>
        <p:spPr>
          <a:xfrm>
            <a:off x="4676796" y="1812881"/>
            <a:ext cx="135874" cy="144000"/>
          </a:xfrm>
          <a:prstGeom prst="rect">
            <a:avLst/>
          </a:prstGeom>
          <a:solidFill>
            <a:srgbClr val="FF0000"/>
          </a:solidFill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9" name="직사각형 108"/>
          <p:cNvSpPr/>
          <p:nvPr/>
        </p:nvSpPr>
        <p:spPr>
          <a:xfrm>
            <a:off x="5529064" y="1755336"/>
            <a:ext cx="135874" cy="144000"/>
          </a:xfrm>
          <a:prstGeom prst="rect">
            <a:avLst/>
          </a:prstGeom>
          <a:solidFill>
            <a:srgbClr val="FF0000"/>
          </a:solidFill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7384541" y="1790547"/>
            <a:ext cx="135874" cy="144000"/>
          </a:xfrm>
          <a:prstGeom prst="rect">
            <a:avLst/>
          </a:prstGeom>
          <a:solidFill>
            <a:srgbClr val="FF0000"/>
          </a:solidFill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2259699" y="1964947"/>
            <a:ext cx="135874" cy="144000"/>
          </a:xfrm>
          <a:prstGeom prst="rect">
            <a:avLst/>
          </a:prstGeom>
          <a:solidFill>
            <a:srgbClr val="FF0000"/>
          </a:solidFill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4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3" name="직사각형 112"/>
          <p:cNvSpPr/>
          <p:nvPr/>
        </p:nvSpPr>
        <p:spPr>
          <a:xfrm>
            <a:off x="3901835" y="2613325"/>
            <a:ext cx="135874" cy="144000"/>
          </a:xfrm>
          <a:prstGeom prst="rect">
            <a:avLst/>
          </a:prstGeom>
          <a:solidFill>
            <a:srgbClr val="FF0000"/>
          </a:solidFill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5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4" name="직사각형 113"/>
          <p:cNvSpPr/>
          <p:nvPr/>
        </p:nvSpPr>
        <p:spPr>
          <a:xfrm>
            <a:off x="3428765" y="3520164"/>
            <a:ext cx="135874" cy="144000"/>
          </a:xfrm>
          <a:prstGeom prst="rect">
            <a:avLst/>
          </a:prstGeom>
          <a:solidFill>
            <a:srgbClr val="FF0000"/>
          </a:solidFill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6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5" name="TextBox 192">
            <a:extLst>
              <a:ext uri="{FF2B5EF4-FFF2-40B4-BE49-F238E27FC236}">
                <a16:creationId xmlns="" xmlns:a16="http://schemas.microsoft.com/office/drawing/2014/main" id="{CEF7C9D6-DAC2-4CCA-8AFD-7B015F8C47CE}"/>
              </a:ext>
            </a:extLst>
          </p:cNvPr>
          <p:cNvSpPr txBox="1"/>
          <p:nvPr/>
        </p:nvSpPr>
        <p:spPr>
          <a:xfrm>
            <a:off x="5529064" y="1251298"/>
            <a:ext cx="2448272" cy="216000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 anchor="ctr">
            <a:noAutofit/>
          </a:bodyPr>
          <a:lstStyle>
            <a:defPPr>
              <a:defRPr lang="ko-KR"/>
            </a:defPPr>
            <a:lvl1pPr algn="ctr" rtl="0" fontAlgn="base" latinLnBrk="1">
              <a:spcBef>
                <a:spcPct val="2000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ctr" rtl="0" fontAlgn="base" latinLnBrk="1">
              <a:spcBef>
                <a:spcPct val="2000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ctr" rtl="0" fontAlgn="base" latinLnBrk="1">
              <a:spcBef>
                <a:spcPct val="2000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ctr" rtl="0" fontAlgn="base" latinLnBrk="1">
              <a:spcBef>
                <a:spcPct val="2000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ctr" rtl="0" fontAlgn="base" latinLnBrk="1">
              <a:spcBef>
                <a:spcPct val="2000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lvl="0" indent="92075" algn="r" latinLnBrk="0">
              <a:defRPr/>
            </a:pPr>
            <a:r>
              <a:rPr lang="ko-KR" altLang="en-US" sz="800" dirty="0" smtClean="0">
                <a:solidFill>
                  <a:prstClr val="black"/>
                </a:solidFill>
                <a:latin typeface="나눔고딕" panose="020D0304000000000000" pitchFamily="50" charset="-127"/>
                <a:ea typeface="나눔고딕" panose="020D0304000000000000" pitchFamily="50" charset="-127"/>
              </a:rPr>
              <a:t>고객센터 </a:t>
            </a:r>
            <a:r>
              <a:rPr lang="en-US" altLang="ko-KR" sz="800" dirty="0">
                <a:solidFill>
                  <a:prstClr val="black"/>
                </a:solidFill>
                <a:latin typeface="나눔고딕" panose="020D0304000000000000" pitchFamily="50" charset="-127"/>
                <a:ea typeface="나눔고딕" panose="020D0304000000000000" pitchFamily="50" charset="-127"/>
              </a:rPr>
              <a:t>&gt; </a:t>
            </a:r>
            <a:r>
              <a:rPr lang="ko-KR" altLang="en-US" sz="800" dirty="0" smtClean="0">
                <a:solidFill>
                  <a:prstClr val="black"/>
                </a:solidFill>
                <a:latin typeface="나눔고딕" panose="020D0304000000000000" pitchFamily="50" charset="-127"/>
                <a:ea typeface="나눔고딕" panose="020D0304000000000000" pitchFamily="50" charset="-127"/>
              </a:rPr>
              <a:t>공지사항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304000000000000" pitchFamily="50" charset="-127"/>
              <a:ea typeface="나눔고딕" panose="020D0304000000000000" pitchFamily="50" charset="-127"/>
              <a:cs typeface="+mn-cs"/>
            </a:endParaRPr>
          </a:p>
        </p:txBody>
      </p:sp>
      <p:sp>
        <p:nvSpPr>
          <p:cNvPr id="116" name="자유형 149">
            <a:extLst>
              <a:ext uri="{FF2B5EF4-FFF2-40B4-BE49-F238E27FC236}">
                <a16:creationId xmlns="" xmlns:a16="http://schemas.microsoft.com/office/drawing/2014/main" id="{702263F4-23A1-45B7-B426-484E4EC5DA50}"/>
              </a:ext>
            </a:extLst>
          </p:cNvPr>
          <p:cNvSpPr>
            <a:spLocks noChangeAspect="1"/>
          </p:cNvSpPr>
          <p:nvPr/>
        </p:nvSpPr>
        <p:spPr>
          <a:xfrm>
            <a:off x="6897216" y="1294029"/>
            <a:ext cx="127037" cy="108000"/>
          </a:xfrm>
          <a:custGeom>
            <a:avLst/>
            <a:gdLst>
              <a:gd name="connsiteX0" fmla="*/ 396044 w 792088"/>
              <a:gd name="connsiteY0" fmla="*/ 0 h 500280"/>
              <a:gd name="connsiteX1" fmla="*/ 792088 w 792088"/>
              <a:gd name="connsiteY1" fmla="*/ 216024 h 500280"/>
              <a:gd name="connsiteX2" fmla="*/ 648072 w 792088"/>
              <a:gd name="connsiteY2" fmla="*/ 216024 h 500280"/>
              <a:gd name="connsiteX3" fmla="*/ 648072 w 792088"/>
              <a:gd name="connsiteY3" fmla="*/ 500280 h 500280"/>
              <a:gd name="connsiteX4" fmla="*/ 504056 w 792088"/>
              <a:gd name="connsiteY4" fmla="*/ 500280 h 500280"/>
              <a:gd name="connsiteX5" fmla="*/ 504056 w 792088"/>
              <a:gd name="connsiteY5" fmla="*/ 288032 h 500280"/>
              <a:gd name="connsiteX6" fmla="*/ 288032 w 792088"/>
              <a:gd name="connsiteY6" fmla="*/ 288032 h 500280"/>
              <a:gd name="connsiteX7" fmla="*/ 288032 w 792088"/>
              <a:gd name="connsiteY7" fmla="*/ 500280 h 500280"/>
              <a:gd name="connsiteX8" fmla="*/ 144016 w 792088"/>
              <a:gd name="connsiteY8" fmla="*/ 500280 h 500280"/>
              <a:gd name="connsiteX9" fmla="*/ 144016 w 792088"/>
              <a:gd name="connsiteY9" fmla="*/ 216024 h 500280"/>
              <a:gd name="connsiteX10" fmla="*/ 0 w 792088"/>
              <a:gd name="connsiteY10" fmla="*/ 216024 h 500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92088" h="500280">
                <a:moveTo>
                  <a:pt x="396044" y="0"/>
                </a:moveTo>
                <a:lnTo>
                  <a:pt x="792088" y="216024"/>
                </a:lnTo>
                <a:lnTo>
                  <a:pt x="648072" y="216024"/>
                </a:lnTo>
                <a:lnTo>
                  <a:pt x="648072" y="500280"/>
                </a:lnTo>
                <a:lnTo>
                  <a:pt x="504056" y="500280"/>
                </a:lnTo>
                <a:lnTo>
                  <a:pt x="504056" y="288032"/>
                </a:lnTo>
                <a:lnTo>
                  <a:pt x="288032" y="288032"/>
                </a:lnTo>
                <a:lnTo>
                  <a:pt x="288032" y="500280"/>
                </a:lnTo>
                <a:lnTo>
                  <a:pt x="144016" y="500280"/>
                </a:lnTo>
                <a:lnTo>
                  <a:pt x="144016" y="216024"/>
                </a:lnTo>
                <a:lnTo>
                  <a:pt x="0" y="216024"/>
                </a:lnTo>
                <a:close/>
              </a:path>
            </a:pathLst>
          </a:custGeom>
          <a:solidFill>
            <a:sysClr val="windowText" lastClr="000000">
              <a:lumMod val="50000"/>
              <a:lumOff val="50000"/>
            </a:sysClr>
          </a:solidFill>
          <a:ln w="127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나눔고딕" panose="020D0304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2582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extBox 178"/>
          <p:cNvSpPr txBox="1"/>
          <p:nvPr/>
        </p:nvSpPr>
        <p:spPr>
          <a:xfrm>
            <a:off x="118415" y="60808"/>
            <a:ext cx="904094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1100" dirty="0" err="1" smtClean="0">
                <a:latin typeface="+mn-ea"/>
              </a:rPr>
              <a:t>프론트</a:t>
            </a:r>
            <a:r>
              <a:rPr lang="ko-KR" altLang="en-US" sz="1100" dirty="0" smtClean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&gt; </a:t>
            </a:r>
            <a:r>
              <a:rPr lang="ko-KR" altLang="en-US" sz="1100" dirty="0" smtClean="0">
                <a:latin typeface="+mn-ea"/>
              </a:rPr>
              <a:t>메인</a:t>
            </a:r>
            <a:endParaRPr lang="ko-KR" altLang="en-US" sz="1100" dirty="0">
              <a:latin typeface="+mn-ea"/>
            </a:endParaRPr>
          </a:p>
        </p:txBody>
      </p:sp>
      <p:sp>
        <p:nvSpPr>
          <p:cNvPr id="54" name="TextBox 10"/>
          <p:cNvSpPr txBox="1"/>
          <p:nvPr/>
        </p:nvSpPr>
        <p:spPr>
          <a:xfrm>
            <a:off x="8746400" y="489754"/>
            <a:ext cx="1136576" cy="202942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 dirty="0" smtClean="0">
                <a:latin typeface="+mn-ea"/>
              </a:rPr>
              <a:t>AP-UI-10-50-01</a:t>
            </a:r>
            <a:endParaRPr lang="ko-KR" altLang="en-US" sz="800" dirty="0"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36576" y="345430"/>
            <a:ext cx="2014975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1000" dirty="0" err="1" smtClean="0">
                <a:latin typeface="+mn-ea"/>
              </a:rPr>
              <a:t>프론트</a:t>
            </a:r>
            <a:r>
              <a:rPr lang="ko-KR" altLang="en-US" sz="1000" dirty="0" smtClean="0">
                <a:latin typeface="+mn-ea"/>
              </a:rPr>
              <a:t> </a:t>
            </a:r>
            <a:r>
              <a:rPr lang="en-US" altLang="ko-KR" sz="1000" dirty="0" smtClean="0">
                <a:latin typeface="+mn-ea"/>
              </a:rPr>
              <a:t>– </a:t>
            </a:r>
            <a:r>
              <a:rPr lang="ko-KR" altLang="en-US" sz="1000" dirty="0">
                <a:latin typeface="+mn-ea"/>
              </a:rPr>
              <a:t>고객센터 </a:t>
            </a:r>
            <a:r>
              <a:rPr lang="en-US" altLang="ko-KR" sz="1000" dirty="0">
                <a:latin typeface="+mn-ea"/>
              </a:rPr>
              <a:t>&gt; </a:t>
            </a:r>
            <a:r>
              <a:rPr lang="ko-KR" altLang="en-US" sz="1000" dirty="0">
                <a:latin typeface="+mn-ea"/>
              </a:rPr>
              <a:t>공지사항</a:t>
            </a:r>
            <a:r>
              <a:rPr lang="en-US" altLang="ko-KR" sz="1000" dirty="0" smtClean="0">
                <a:latin typeface="+mn-ea"/>
              </a:rPr>
              <a:t>(2/2</a:t>
            </a:r>
            <a:r>
              <a:rPr lang="en-US" altLang="ko-KR" sz="1000" dirty="0">
                <a:latin typeface="+mn-ea"/>
              </a:rPr>
              <a:t>)</a:t>
            </a:r>
            <a:endParaRPr lang="ko-KR" altLang="en-US" sz="1000" dirty="0">
              <a:latin typeface="+mn-ea"/>
            </a:endParaRPr>
          </a:p>
        </p:txBody>
      </p:sp>
      <p:sp>
        <p:nvSpPr>
          <p:cNvPr id="31" name="TextBox 10"/>
          <p:cNvSpPr txBox="1"/>
          <p:nvPr/>
        </p:nvSpPr>
        <p:spPr>
          <a:xfrm>
            <a:off x="8741143" y="912375"/>
            <a:ext cx="1136576" cy="202942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ko-KR" altLang="en-US" sz="800" dirty="0">
                <a:latin typeface="+mn-ea"/>
              </a:rPr>
              <a:t>공지사항</a:t>
            </a:r>
            <a:endParaRPr lang="ko-KR" altLang="en-US" sz="800" dirty="0">
              <a:latin typeface="+mn-ea"/>
            </a:endParaRPr>
          </a:p>
        </p:txBody>
      </p:sp>
      <p:sp>
        <p:nvSpPr>
          <p:cNvPr id="187" name="Rectangle 4"/>
          <p:cNvSpPr>
            <a:spLocks noChangeArrowheads="1"/>
          </p:cNvSpPr>
          <p:nvPr/>
        </p:nvSpPr>
        <p:spPr bwMode="auto">
          <a:xfrm>
            <a:off x="118415" y="620688"/>
            <a:ext cx="7930929" cy="5976664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lvl="0"/>
            <a:endParaRPr lang="ko-KR" altLang="en-US" dirty="0">
              <a:ea typeface="나눔고딕" panose="020D0304000000000000" pitchFamily="50" charset="-127"/>
            </a:endParaRPr>
          </a:p>
        </p:txBody>
      </p:sp>
      <p:sp>
        <p:nvSpPr>
          <p:cNvPr id="192" name="직사각형 191"/>
          <p:cNvSpPr/>
          <p:nvPr/>
        </p:nvSpPr>
        <p:spPr bwMode="auto">
          <a:xfrm>
            <a:off x="197690" y="692696"/>
            <a:ext cx="7779646" cy="4128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ysDot"/>
            <a:round/>
            <a:headEnd type="none" w="med" len="med"/>
            <a:tailEnd type="none" w="med" len="med"/>
          </a:ln>
          <a:effectLst>
            <a:outerShdw blurRad="88900" dist="25400" dir="5400000" sx="93000" sy="93000" algn="t" rotWithShape="0">
              <a:prstClr val="black">
                <a:alpha val="20000"/>
              </a:prstClr>
            </a:outerShdw>
          </a:effectLst>
        </p:spPr>
        <p:txBody>
          <a:bodyPr vert="horz" wrap="none" lIns="101250" tIns="52650" rIns="101250" bIns="108000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200000"/>
              </a:lnSpc>
            </a:pPr>
            <a:endParaRPr lang="en-US" altLang="ko-KR" sz="900" b="1" baseline="300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Lao UI" pitchFamily="34" charset="0"/>
            </a:endParaRPr>
          </a:p>
        </p:txBody>
      </p:sp>
      <p:sp>
        <p:nvSpPr>
          <p:cNvPr id="193" name="Text Box 7"/>
          <p:cNvSpPr txBox="1">
            <a:spLocks noChangeArrowheads="1"/>
          </p:cNvSpPr>
          <p:nvPr/>
        </p:nvSpPr>
        <p:spPr bwMode="auto">
          <a:xfrm>
            <a:off x="1638091" y="830196"/>
            <a:ext cx="827959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76949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3896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30846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07794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4742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61690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38639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15587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b="1" spc="-1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Lao UI" panose="020B0502040204020203" pitchFamily="34" charset="0"/>
              </a:rPr>
              <a:t>시험분석</a:t>
            </a:r>
            <a:endParaRPr lang="en-US" altLang="ko-KR" sz="600" b="1" spc="-1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Lao UI" panose="020B0502040204020203" pitchFamily="34" charset="0"/>
            </a:endParaRPr>
          </a:p>
        </p:txBody>
      </p:sp>
      <p:sp>
        <p:nvSpPr>
          <p:cNvPr id="194" name="Text Box 7"/>
          <p:cNvSpPr txBox="1">
            <a:spLocks noChangeArrowheads="1"/>
          </p:cNvSpPr>
          <p:nvPr/>
        </p:nvSpPr>
        <p:spPr bwMode="auto">
          <a:xfrm>
            <a:off x="2864768" y="830196"/>
            <a:ext cx="565508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76949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3896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30846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07794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4742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61690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38639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15587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b="1" spc="-1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Lao UI" panose="020B0502040204020203" pitchFamily="34" charset="0"/>
              </a:rPr>
              <a:t>신청하기</a:t>
            </a:r>
            <a:endParaRPr lang="en-US" altLang="ko-KR" sz="600" b="1" spc="-1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Lao UI" panose="020B0502040204020203" pitchFamily="34" charset="0"/>
            </a:endParaRPr>
          </a:p>
        </p:txBody>
      </p:sp>
      <p:sp>
        <p:nvSpPr>
          <p:cNvPr id="195" name="Text Box 7"/>
          <p:cNvSpPr txBox="1">
            <a:spLocks noChangeArrowheads="1"/>
          </p:cNvSpPr>
          <p:nvPr/>
        </p:nvSpPr>
        <p:spPr bwMode="auto">
          <a:xfrm>
            <a:off x="3872880" y="830196"/>
            <a:ext cx="655857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76949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3896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30846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07794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4742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61690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38639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15587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b="1" spc="-1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Lao UI" panose="020B0502040204020203" pitchFamily="34" charset="0"/>
              </a:rPr>
              <a:t>자료실</a:t>
            </a:r>
            <a:endParaRPr lang="en-US" altLang="ko-KR" sz="600" b="1" spc="-1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Lao UI" panose="020B0502040204020203" pitchFamily="34" charset="0"/>
            </a:endParaRPr>
          </a:p>
        </p:txBody>
      </p:sp>
      <p:sp>
        <p:nvSpPr>
          <p:cNvPr id="196" name="Text Box 7"/>
          <p:cNvSpPr txBox="1">
            <a:spLocks noChangeArrowheads="1"/>
          </p:cNvSpPr>
          <p:nvPr/>
        </p:nvSpPr>
        <p:spPr bwMode="auto">
          <a:xfrm>
            <a:off x="4953000" y="830196"/>
            <a:ext cx="655857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76949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3896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30846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07794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4742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61690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38639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15587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b="1" spc="-1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Lao UI" panose="020B0502040204020203" pitchFamily="34" charset="0"/>
              </a:rPr>
              <a:t>고객센터</a:t>
            </a:r>
            <a:endParaRPr lang="en-US" altLang="ko-KR" sz="600" b="1" spc="-1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Lao UI" panose="020B0502040204020203" pitchFamily="34" charset="0"/>
            </a:endParaRPr>
          </a:p>
        </p:txBody>
      </p:sp>
      <p:sp>
        <p:nvSpPr>
          <p:cNvPr id="197" name="Text Box 7"/>
          <p:cNvSpPr txBox="1">
            <a:spLocks noChangeArrowheads="1"/>
          </p:cNvSpPr>
          <p:nvPr/>
        </p:nvSpPr>
        <p:spPr bwMode="auto">
          <a:xfrm>
            <a:off x="5936360" y="830196"/>
            <a:ext cx="655857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76949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3896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30846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07794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4742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61690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38639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15587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b="1" spc="-100" dirty="0" err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Lao UI" panose="020B0502040204020203" pitchFamily="34" charset="0"/>
              </a:rPr>
              <a:t>마이페이지</a:t>
            </a:r>
            <a:endParaRPr lang="en-US" altLang="ko-KR" sz="600" b="1" spc="-1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Lao UI" panose="020B0502040204020203" pitchFamily="34" charset="0"/>
            </a:endParaRPr>
          </a:p>
        </p:txBody>
      </p:sp>
      <p:sp>
        <p:nvSpPr>
          <p:cNvPr id="199" name="직사각형 198"/>
          <p:cNvSpPr/>
          <p:nvPr/>
        </p:nvSpPr>
        <p:spPr>
          <a:xfrm>
            <a:off x="6912160" y="804625"/>
            <a:ext cx="713340" cy="18800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로그아웃</a:t>
            </a:r>
            <a:endParaRPr lang="ko-KR" altLang="en-US" sz="9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1712640" y="1113850"/>
            <a:ext cx="0" cy="54720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4" name="그룹 203"/>
          <p:cNvGrpSpPr/>
          <p:nvPr/>
        </p:nvGrpSpPr>
        <p:grpSpPr>
          <a:xfrm>
            <a:off x="1785969" y="1221820"/>
            <a:ext cx="728555" cy="215444"/>
            <a:chOff x="200472" y="952373"/>
            <a:chExt cx="728555" cy="215444"/>
          </a:xfrm>
        </p:grpSpPr>
        <p:sp>
          <p:nvSpPr>
            <p:cNvPr id="205" name="직사각형 204"/>
            <p:cNvSpPr/>
            <p:nvPr/>
          </p:nvSpPr>
          <p:spPr>
            <a:xfrm>
              <a:off x="200472" y="970000"/>
              <a:ext cx="36000" cy="180000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6" name="TextBox 205"/>
            <p:cNvSpPr txBox="1"/>
            <p:nvPr/>
          </p:nvSpPr>
          <p:spPr>
            <a:xfrm>
              <a:off x="281414" y="952373"/>
              <a:ext cx="647613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ko-KR" altLang="en-US" sz="1400" dirty="0"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공지사항</a:t>
              </a:r>
            </a:p>
          </p:txBody>
        </p:sp>
      </p:grpSp>
      <p:sp>
        <p:nvSpPr>
          <p:cNvPr id="12" name="직사각형 11"/>
          <p:cNvSpPr/>
          <p:nvPr/>
        </p:nvSpPr>
        <p:spPr>
          <a:xfrm>
            <a:off x="1744138" y="1628800"/>
            <a:ext cx="6233197" cy="49570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13" name="Group 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9025148"/>
              </p:ext>
            </p:extLst>
          </p:nvPr>
        </p:nvGraphicFramePr>
        <p:xfrm>
          <a:off x="8105024" y="1245111"/>
          <a:ext cx="1800000" cy="2782347"/>
        </p:xfrm>
        <a:graphic>
          <a:graphicData uri="http://schemas.openxmlformats.org/drawingml/2006/table">
            <a:tbl>
              <a:tblPr/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48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13371">
                <a:tc gridSpan="2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Description </a:t>
                      </a:r>
                    </a:p>
                  </a:txBody>
                  <a:tcPr marL="91412" marR="91412" marT="45722" marB="4572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553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1</a:t>
                      </a:r>
                    </a:p>
                  </a:txBody>
                  <a:tcPr marL="36000" marR="36000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smtClean="0"/>
                        <a:t>게시물에 첨부된 파일을 보여주고 파일명 클릭 시 첨부파일을 </a:t>
                      </a:r>
                      <a:r>
                        <a:rPr lang="ko-KR" altLang="en-US" sz="900" dirty="0" err="1" smtClean="0"/>
                        <a:t>다운로드함</a:t>
                      </a:r>
                      <a:endParaRPr lang="ko-KR" altLang="en-US" sz="900" dirty="0"/>
                    </a:p>
                  </a:txBody>
                  <a:tcPr marL="36000" marR="36000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19663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2</a:t>
                      </a:r>
                    </a:p>
                  </a:txBody>
                  <a:tcPr marL="36000" marR="36000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smtClean="0"/>
                        <a:t>버튼 클릭 시 게시물 목록조회 화면으로 이동함</a:t>
                      </a:r>
                      <a:r>
                        <a:rPr lang="en-US" altLang="ko-KR" sz="900" dirty="0" smtClean="0"/>
                        <a:t>(</a:t>
                      </a:r>
                      <a:r>
                        <a:rPr lang="ko-KR" altLang="en-US" sz="900" dirty="0" smtClean="0"/>
                        <a:t>검색조건</a:t>
                      </a:r>
                      <a:r>
                        <a:rPr lang="en-US" altLang="ko-KR" sz="900" dirty="0" smtClean="0"/>
                        <a:t>, </a:t>
                      </a:r>
                      <a:r>
                        <a:rPr lang="ko-KR" altLang="en-US" sz="900" dirty="0" err="1" smtClean="0"/>
                        <a:t>페이징</a:t>
                      </a:r>
                      <a:r>
                        <a:rPr lang="ko-KR" altLang="en-US" sz="900" dirty="0" smtClean="0"/>
                        <a:t> 번호 일치해야 함</a:t>
                      </a:r>
                      <a:r>
                        <a:rPr lang="en-US" altLang="ko-KR" sz="900" dirty="0" smtClean="0"/>
                        <a:t>)</a:t>
                      </a:r>
                      <a:endParaRPr lang="ko-KR" altLang="en-US" sz="900" dirty="0" smtClean="0"/>
                    </a:p>
                  </a:txBody>
                  <a:tcPr marL="36000" marR="36000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1553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3</a:t>
                      </a:r>
                    </a:p>
                  </a:txBody>
                  <a:tcPr marL="36000" marR="36000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smtClean="0"/>
                        <a:t>이전 </a:t>
                      </a:r>
                      <a:r>
                        <a:rPr lang="ko-KR" altLang="en-US" sz="900" dirty="0" smtClean="0"/>
                        <a:t>게시물이 없을 경우 </a:t>
                      </a:r>
                      <a:r>
                        <a:rPr lang="en-US" altLang="ko-KR" sz="900" dirty="0" smtClean="0"/>
                        <a:t>‘</a:t>
                      </a:r>
                      <a:r>
                        <a:rPr lang="ko-KR" altLang="en-US" sz="900" dirty="0" smtClean="0"/>
                        <a:t>이전 글이 없습니다</a:t>
                      </a:r>
                      <a:r>
                        <a:rPr lang="en-US" altLang="ko-KR" sz="900" dirty="0" smtClean="0"/>
                        <a:t>.’</a:t>
                      </a:r>
                      <a:r>
                        <a:rPr lang="ko-KR" altLang="en-US" sz="900" dirty="0" smtClean="0"/>
                        <a:t>로 보여주고 </a:t>
                      </a:r>
                      <a:r>
                        <a:rPr lang="ko-KR" altLang="en-US" sz="900" dirty="0" err="1" smtClean="0"/>
                        <a:t>이전글이</a:t>
                      </a:r>
                      <a:r>
                        <a:rPr lang="ko-KR" altLang="en-US" sz="900" dirty="0" smtClean="0"/>
                        <a:t> 있을 경우 제목을 </a:t>
                      </a:r>
                      <a:r>
                        <a:rPr lang="ko-KR" altLang="en-US" sz="900" dirty="0" smtClean="0"/>
                        <a:t>보이고 제목 클릭 시 상세조회</a:t>
                      </a:r>
                      <a:r>
                        <a:rPr lang="ko-KR" altLang="en-US" sz="900" baseline="0" dirty="0" smtClean="0"/>
                        <a:t> 화면으로 이동</a:t>
                      </a:r>
                      <a:endParaRPr lang="ko-KR" altLang="en-US" sz="900" dirty="0" smtClean="0"/>
                    </a:p>
                  </a:txBody>
                  <a:tcPr marL="36000" marR="36000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1553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4</a:t>
                      </a:r>
                    </a:p>
                  </a:txBody>
                  <a:tcPr marL="36000" marR="36000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/>
                        <a:t>이후 </a:t>
                      </a:r>
                      <a:r>
                        <a:rPr lang="ko-KR" altLang="en-US" sz="900" dirty="0" smtClean="0"/>
                        <a:t>게시물이 없을 경우 </a:t>
                      </a:r>
                      <a:r>
                        <a:rPr lang="en-US" altLang="ko-KR" sz="900" dirty="0" smtClean="0"/>
                        <a:t>‘</a:t>
                      </a:r>
                      <a:r>
                        <a:rPr lang="ko-KR" altLang="en-US" sz="900" dirty="0" smtClean="0"/>
                        <a:t>다음</a:t>
                      </a:r>
                      <a:r>
                        <a:rPr lang="ko-KR" altLang="en-US" sz="900" baseline="0" dirty="0" smtClean="0"/>
                        <a:t> 글이 없</a:t>
                      </a:r>
                      <a:r>
                        <a:rPr lang="ko-KR" altLang="en-US" sz="900" dirty="0" smtClean="0"/>
                        <a:t>습니다</a:t>
                      </a:r>
                      <a:r>
                        <a:rPr lang="en-US" altLang="ko-KR" sz="900" dirty="0" smtClean="0"/>
                        <a:t>.’</a:t>
                      </a:r>
                      <a:r>
                        <a:rPr lang="ko-KR" altLang="en-US" sz="900" dirty="0" smtClean="0"/>
                        <a:t>로 보여주고 </a:t>
                      </a:r>
                      <a:r>
                        <a:rPr lang="ko-KR" altLang="en-US" sz="900" dirty="0" err="1" smtClean="0"/>
                        <a:t>다음글이</a:t>
                      </a:r>
                      <a:r>
                        <a:rPr lang="ko-KR" altLang="en-US" sz="900" dirty="0" smtClean="0"/>
                        <a:t> 있을 경우 제목을 </a:t>
                      </a:r>
                      <a:r>
                        <a:rPr lang="ko-KR" altLang="en-US" sz="900" dirty="0" smtClean="0"/>
                        <a:t>보이고 제목 클릭 시 상세조회</a:t>
                      </a:r>
                      <a:r>
                        <a:rPr lang="ko-KR" altLang="en-US" sz="900" baseline="0" dirty="0" smtClean="0"/>
                        <a:t> 화면으로 이동</a:t>
                      </a:r>
                      <a:r>
                        <a:rPr lang="ko-KR" altLang="en-US" sz="900" dirty="0" smtClean="0"/>
                        <a:t> </a:t>
                      </a:r>
                    </a:p>
                  </a:txBody>
                  <a:tcPr marL="36000" marR="36000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pic>
        <p:nvPicPr>
          <p:cNvPr id="100" name="그림 9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947" y="779746"/>
            <a:ext cx="1099592" cy="237664"/>
          </a:xfrm>
          <a:prstGeom prst="rect">
            <a:avLst/>
          </a:prstGeom>
        </p:spPr>
      </p:pic>
      <p:graphicFrame>
        <p:nvGraphicFramePr>
          <p:cNvPr id="42" name="표 41">
            <a:extLst>
              <a:ext uri="{FF2B5EF4-FFF2-40B4-BE49-F238E27FC236}">
                <a16:creationId xmlns="" xmlns:a16="http://schemas.microsoft.com/office/drawing/2014/main" id="{1AF98699-8219-497C-83FD-5D1D9308FB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1417626"/>
              </p:ext>
            </p:extLst>
          </p:nvPr>
        </p:nvGraphicFramePr>
        <p:xfrm>
          <a:off x="1840479" y="1710946"/>
          <a:ext cx="6032891" cy="2150102"/>
        </p:xfrm>
        <a:graphic>
          <a:graphicData uri="http://schemas.openxmlformats.org/drawingml/2006/table">
            <a:tbl>
              <a:tblPr firstRow="1" bandRow="1"/>
              <a:tblGrid>
                <a:gridCol w="84979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07566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2613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2813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제목</a:t>
                      </a:r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u="none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방산혁신클러스터</a:t>
                      </a:r>
                      <a:r>
                        <a:rPr lang="en-US" altLang="ko-KR" sz="800" b="1" u="none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, </a:t>
                      </a:r>
                      <a:r>
                        <a:rPr lang="ko-KR" altLang="en-US" sz="800" b="1" u="none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방산 중소벤처기업 시험지원사업 공고</a:t>
                      </a:r>
                      <a:endParaRPr lang="ko-KR" altLang="en-US" sz="800" b="1" u="sng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7964378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작성일자</a:t>
                      </a:r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  <a:cs typeface="+mn-cs"/>
                        </a:rPr>
                        <a:t>2021-01-08</a:t>
                      </a:r>
                      <a:endParaRPr lang="ko-KR" altLang="en-US" sz="800" b="1" u="sng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조회수</a:t>
                      </a:r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105</a:t>
                      </a:r>
                      <a:endParaRPr lang="ko-KR" altLang="en-US" sz="800" b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369292260"/>
                  </a:ext>
                </a:extLst>
              </a:tr>
              <a:tr h="4939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첨부파일</a:t>
                      </a:r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u="none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         붙임</a:t>
                      </a:r>
                      <a:r>
                        <a:rPr lang="en-US" altLang="ko-KR" sz="800" b="1" u="none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1. </a:t>
                      </a:r>
                      <a:r>
                        <a:rPr lang="ko-KR" altLang="en-US" sz="800" b="1" u="none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사업 공고문</a:t>
                      </a:r>
                      <a:r>
                        <a:rPr lang="en-US" altLang="ko-KR" sz="800" b="1" u="none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_</a:t>
                      </a:r>
                      <a:r>
                        <a:rPr lang="ko-KR" altLang="en-US" sz="800" b="1" u="none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방산시험평가지원사업</a:t>
                      </a:r>
                      <a:r>
                        <a:rPr lang="en-US" altLang="ko-KR" sz="800" b="1" u="none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.</a:t>
                      </a:r>
                      <a:r>
                        <a:rPr lang="en-US" altLang="ko-KR" sz="800" b="1" u="none" dirty="0" err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hwp</a:t>
                      </a:r>
                      <a:endParaRPr lang="en-US" altLang="ko-KR" sz="800" b="1" u="none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  <a:p>
                      <a:pPr algn="l" latinLnBrk="1"/>
                      <a:endParaRPr lang="en-US" altLang="ko-KR" sz="800" b="1" u="none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  <a:p>
                      <a:pPr algn="l" latinLnBrk="1"/>
                      <a:r>
                        <a:rPr lang="ko-KR" altLang="en-US" sz="800" b="1" u="none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         붙임</a:t>
                      </a:r>
                      <a:r>
                        <a:rPr lang="en-US" altLang="ko-KR" sz="800" b="1" u="none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2. </a:t>
                      </a:r>
                      <a:r>
                        <a:rPr lang="ko-KR" altLang="en-US" sz="800" b="1" u="none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시험수수료 지원 신청서 및 첨부서류 일체</a:t>
                      </a:r>
                      <a:r>
                        <a:rPr lang="en-US" altLang="ko-KR" sz="800" b="1" u="none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.</a:t>
                      </a:r>
                      <a:r>
                        <a:rPr lang="en-US" altLang="ko-KR" sz="800" b="1" u="none" dirty="0" err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hwp</a:t>
                      </a:r>
                      <a:endParaRPr lang="ko-KR" altLang="en-US" sz="800" b="1" u="none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23439292"/>
                  </a:ext>
                </a:extLst>
              </a:tr>
              <a:tr h="1080120">
                <a:tc gridSpan="4"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재</a:t>
                      </a:r>
                      <a:r>
                        <a:rPr lang="en-US" altLang="ko-KR" sz="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)</a:t>
                      </a:r>
                      <a:r>
                        <a:rPr lang="ko-KR" altLang="en-US" sz="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경남테크노파크에서는 경남 지역 내 방산분야 중소벤처기업의 성장을 지원하기 위하여 시험수수료 지원</a:t>
                      </a:r>
                      <a:r>
                        <a:rPr lang="en-US" altLang="ko-KR" sz="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(</a:t>
                      </a:r>
                      <a:r>
                        <a:rPr lang="ko-KR" altLang="en-US" sz="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수수료 환급</a:t>
                      </a:r>
                      <a:r>
                        <a:rPr lang="en-US" altLang="ko-KR" sz="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) </a:t>
                      </a:r>
                      <a:r>
                        <a:rPr lang="ko-KR" altLang="en-US" sz="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프로그램을 실시하고 있사오니</a:t>
                      </a:r>
                      <a:r>
                        <a:rPr lang="en-US" altLang="ko-KR" sz="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, </a:t>
                      </a:r>
                      <a:r>
                        <a:rPr lang="ko-KR" altLang="en-US" sz="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관심 있는 기업에서는 많은 참여와 신청 바랍니다</a:t>
                      </a:r>
                      <a:r>
                        <a:rPr lang="en-US" altLang="ko-KR" sz="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.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u="sng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0555" y="2360454"/>
            <a:ext cx="114300" cy="133350"/>
          </a:xfrm>
          <a:prstGeom prst="rect">
            <a:avLst/>
          </a:prstGeom>
        </p:spPr>
      </p:pic>
      <p:sp>
        <p:nvSpPr>
          <p:cNvPr id="45" name="직사각형 44">
            <a:extLst>
              <a:ext uri="{FF2B5EF4-FFF2-40B4-BE49-F238E27FC236}">
                <a16:creationId xmlns="" xmlns:a16="http://schemas.microsoft.com/office/drawing/2014/main" id="{060900DC-C91C-48EC-AEDF-6F969D8C66F5}"/>
              </a:ext>
            </a:extLst>
          </p:cNvPr>
          <p:cNvSpPr/>
          <p:nvPr/>
        </p:nvSpPr>
        <p:spPr>
          <a:xfrm>
            <a:off x="4528736" y="4227930"/>
            <a:ext cx="640287" cy="20918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800" b="1" kern="0" smtClean="0">
                <a:solidFill>
                  <a:prstClr val="white"/>
                </a:solidFill>
                <a:latin typeface="Calibri" panose="020F0502020204030204"/>
                <a:ea typeface="나눔고딕" panose="020D0304000000000000" pitchFamily="50" charset="-127"/>
              </a:rPr>
              <a:t>목록보기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나눔고딕" panose="020D0304000000000000" pitchFamily="50" charset="-127"/>
              <a:cs typeface="+mn-cs"/>
            </a:endParaRPr>
          </a:p>
        </p:txBody>
      </p:sp>
      <p:graphicFrame>
        <p:nvGraphicFramePr>
          <p:cNvPr id="46" name="표 45">
            <a:extLst>
              <a:ext uri="{FF2B5EF4-FFF2-40B4-BE49-F238E27FC236}">
                <a16:creationId xmlns="" xmlns:a16="http://schemas.microsoft.com/office/drawing/2014/main" id="{1AF98699-8219-497C-83FD-5D1D9308FB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8889674"/>
              </p:ext>
            </p:extLst>
          </p:nvPr>
        </p:nvGraphicFramePr>
        <p:xfrm>
          <a:off x="1840479" y="4725208"/>
          <a:ext cx="6032891" cy="576000"/>
        </p:xfrm>
        <a:graphic>
          <a:graphicData uri="http://schemas.openxmlformats.org/drawingml/2006/table">
            <a:tbl>
              <a:tblPr firstRow="1" bandRow="1"/>
              <a:tblGrid>
                <a:gridCol w="84979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18309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이전글</a:t>
                      </a:r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u="none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중기부의 중소기업의 연구장비 활용을 지원 안내</a:t>
                      </a:r>
                      <a:endParaRPr lang="ko-KR" altLang="en-US" sz="800" b="1" u="sng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7964378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다음글</a:t>
                      </a:r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u="none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다음 글이 없습니다</a:t>
                      </a:r>
                      <a:r>
                        <a:rPr lang="en-US" altLang="ko-KR" sz="800" b="1" u="none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.</a:t>
                      </a:r>
                      <a:endParaRPr lang="ko-KR" altLang="en-US" sz="800" b="1" u="none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369292260"/>
                  </a:ext>
                </a:extLst>
              </a:tr>
            </a:tbl>
          </a:graphicData>
        </a:graphic>
      </p:graphicFrame>
      <p:sp>
        <p:nvSpPr>
          <p:cNvPr id="47" name="직사각형 46"/>
          <p:cNvSpPr/>
          <p:nvPr/>
        </p:nvSpPr>
        <p:spPr>
          <a:xfrm>
            <a:off x="2716779" y="2444631"/>
            <a:ext cx="135874" cy="144000"/>
          </a:xfrm>
          <a:prstGeom prst="rect">
            <a:avLst/>
          </a:prstGeom>
          <a:solidFill>
            <a:srgbClr val="FF0000"/>
          </a:solidFill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4437749" y="4188521"/>
            <a:ext cx="135874" cy="144000"/>
          </a:xfrm>
          <a:prstGeom prst="rect">
            <a:avLst/>
          </a:prstGeom>
          <a:solidFill>
            <a:srgbClr val="FF0000"/>
          </a:solidFill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2571856" y="4797152"/>
            <a:ext cx="135874" cy="144000"/>
          </a:xfrm>
          <a:prstGeom prst="rect">
            <a:avLst/>
          </a:prstGeom>
          <a:solidFill>
            <a:srgbClr val="FF0000"/>
          </a:solidFill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2588382" y="5078505"/>
            <a:ext cx="135874" cy="144000"/>
          </a:xfrm>
          <a:prstGeom prst="rect">
            <a:avLst/>
          </a:prstGeom>
          <a:solidFill>
            <a:srgbClr val="FF0000"/>
          </a:solidFill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4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2481" y="2588631"/>
            <a:ext cx="114300" cy="133350"/>
          </a:xfrm>
          <a:prstGeom prst="rect">
            <a:avLst/>
          </a:prstGeom>
        </p:spPr>
      </p:pic>
      <p:sp>
        <p:nvSpPr>
          <p:cNvPr id="36" name="TextBox 192">
            <a:extLst>
              <a:ext uri="{FF2B5EF4-FFF2-40B4-BE49-F238E27FC236}">
                <a16:creationId xmlns="" xmlns:a16="http://schemas.microsoft.com/office/drawing/2014/main" id="{CEF7C9D6-DAC2-4CCA-8AFD-7B015F8C47CE}"/>
              </a:ext>
            </a:extLst>
          </p:cNvPr>
          <p:cNvSpPr txBox="1"/>
          <p:nvPr/>
        </p:nvSpPr>
        <p:spPr>
          <a:xfrm>
            <a:off x="5529064" y="1251298"/>
            <a:ext cx="2448272" cy="216000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 anchor="ctr">
            <a:noAutofit/>
          </a:bodyPr>
          <a:lstStyle>
            <a:defPPr>
              <a:defRPr lang="ko-KR"/>
            </a:defPPr>
            <a:lvl1pPr algn="ctr" rtl="0" fontAlgn="base" latinLnBrk="1">
              <a:spcBef>
                <a:spcPct val="2000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ctr" rtl="0" fontAlgn="base" latinLnBrk="1">
              <a:spcBef>
                <a:spcPct val="2000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ctr" rtl="0" fontAlgn="base" latinLnBrk="1">
              <a:spcBef>
                <a:spcPct val="2000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ctr" rtl="0" fontAlgn="base" latinLnBrk="1">
              <a:spcBef>
                <a:spcPct val="2000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ctr" rtl="0" fontAlgn="base" latinLnBrk="1">
              <a:spcBef>
                <a:spcPct val="2000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lvl="0" indent="92075" algn="r" latinLnBrk="0">
              <a:defRPr/>
            </a:pPr>
            <a:r>
              <a:rPr lang="ko-KR" altLang="en-US" sz="800" dirty="0" smtClean="0">
                <a:solidFill>
                  <a:prstClr val="black"/>
                </a:solidFill>
                <a:latin typeface="나눔고딕" panose="020D0304000000000000" pitchFamily="50" charset="-127"/>
                <a:ea typeface="나눔고딕" panose="020D0304000000000000" pitchFamily="50" charset="-127"/>
              </a:rPr>
              <a:t>고객센터 </a:t>
            </a:r>
            <a:r>
              <a:rPr lang="en-US" altLang="ko-KR" sz="800" dirty="0">
                <a:solidFill>
                  <a:prstClr val="black"/>
                </a:solidFill>
                <a:latin typeface="나눔고딕" panose="020D0304000000000000" pitchFamily="50" charset="-127"/>
                <a:ea typeface="나눔고딕" panose="020D0304000000000000" pitchFamily="50" charset="-127"/>
              </a:rPr>
              <a:t>&gt; </a:t>
            </a:r>
            <a:r>
              <a:rPr lang="ko-KR" altLang="en-US" sz="800" dirty="0" smtClean="0">
                <a:solidFill>
                  <a:prstClr val="black"/>
                </a:solidFill>
                <a:latin typeface="나눔고딕" panose="020D0304000000000000" pitchFamily="50" charset="-127"/>
                <a:ea typeface="나눔고딕" panose="020D0304000000000000" pitchFamily="50" charset="-127"/>
              </a:rPr>
              <a:t>공지사항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304000000000000" pitchFamily="50" charset="-127"/>
              <a:ea typeface="나눔고딕" panose="020D0304000000000000" pitchFamily="50" charset="-127"/>
              <a:cs typeface="+mn-cs"/>
            </a:endParaRPr>
          </a:p>
        </p:txBody>
      </p:sp>
      <p:sp>
        <p:nvSpPr>
          <p:cNvPr id="37" name="자유형 149">
            <a:extLst>
              <a:ext uri="{FF2B5EF4-FFF2-40B4-BE49-F238E27FC236}">
                <a16:creationId xmlns="" xmlns:a16="http://schemas.microsoft.com/office/drawing/2014/main" id="{702263F4-23A1-45B7-B426-484E4EC5DA50}"/>
              </a:ext>
            </a:extLst>
          </p:cNvPr>
          <p:cNvSpPr>
            <a:spLocks noChangeAspect="1"/>
          </p:cNvSpPr>
          <p:nvPr/>
        </p:nvSpPr>
        <p:spPr>
          <a:xfrm>
            <a:off x="6897216" y="1294029"/>
            <a:ext cx="127037" cy="108000"/>
          </a:xfrm>
          <a:custGeom>
            <a:avLst/>
            <a:gdLst>
              <a:gd name="connsiteX0" fmla="*/ 396044 w 792088"/>
              <a:gd name="connsiteY0" fmla="*/ 0 h 500280"/>
              <a:gd name="connsiteX1" fmla="*/ 792088 w 792088"/>
              <a:gd name="connsiteY1" fmla="*/ 216024 h 500280"/>
              <a:gd name="connsiteX2" fmla="*/ 648072 w 792088"/>
              <a:gd name="connsiteY2" fmla="*/ 216024 h 500280"/>
              <a:gd name="connsiteX3" fmla="*/ 648072 w 792088"/>
              <a:gd name="connsiteY3" fmla="*/ 500280 h 500280"/>
              <a:gd name="connsiteX4" fmla="*/ 504056 w 792088"/>
              <a:gd name="connsiteY4" fmla="*/ 500280 h 500280"/>
              <a:gd name="connsiteX5" fmla="*/ 504056 w 792088"/>
              <a:gd name="connsiteY5" fmla="*/ 288032 h 500280"/>
              <a:gd name="connsiteX6" fmla="*/ 288032 w 792088"/>
              <a:gd name="connsiteY6" fmla="*/ 288032 h 500280"/>
              <a:gd name="connsiteX7" fmla="*/ 288032 w 792088"/>
              <a:gd name="connsiteY7" fmla="*/ 500280 h 500280"/>
              <a:gd name="connsiteX8" fmla="*/ 144016 w 792088"/>
              <a:gd name="connsiteY8" fmla="*/ 500280 h 500280"/>
              <a:gd name="connsiteX9" fmla="*/ 144016 w 792088"/>
              <a:gd name="connsiteY9" fmla="*/ 216024 h 500280"/>
              <a:gd name="connsiteX10" fmla="*/ 0 w 792088"/>
              <a:gd name="connsiteY10" fmla="*/ 216024 h 500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92088" h="500280">
                <a:moveTo>
                  <a:pt x="396044" y="0"/>
                </a:moveTo>
                <a:lnTo>
                  <a:pt x="792088" y="216024"/>
                </a:lnTo>
                <a:lnTo>
                  <a:pt x="648072" y="216024"/>
                </a:lnTo>
                <a:lnTo>
                  <a:pt x="648072" y="500280"/>
                </a:lnTo>
                <a:lnTo>
                  <a:pt x="504056" y="500280"/>
                </a:lnTo>
                <a:lnTo>
                  <a:pt x="504056" y="288032"/>
                </a:lnTo>
                <a:lnTo>
                  <a:pt x="288032" y="288032"/>
                </a:lnTo>
                <a:lnTo>
                  <a:pt x="288032" y="500280"/>
                </a:lnTo>
                <a:lnTo>
                  <a:pt x="144016" y="500280"/>
                </a:lnTo>
                <a:lnTo>
                  <a:pt x="144016" y="216024"/>
                </a:lnTo>
                <a:lnTo>
                  <a:pt x="0" y="216024"/>
                </a:lnTo>
                <a:close/>
              </a:path>
            </a:pathLst>
          </a:custGeom>
          <a:solidFill>
            <a:sysClr val="windowText" lastClr="000000">
              <a:lumMod val="50000"/>
              <a:lumOff val="50000"/>
            </a:sysClr>
          </a:solidFill>
          <a:ln w="127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나눔고딕" panose="020D0304000000000000" pitchFamily="50" charset="-127"/>
              <a:cs typeface="+mn-cs"/>
            </a:endParaRPr>
          </a:p>
        </p:txBody>
      </p:sp>
      <p:grpSp>
        <p:nvGrpSpPr>
          <p:cNvPr id="38" name="그룹 37">
            <a:extLst>
              <a:ext uri="{FF2B5EF4-FFF2-40B4-BE49-F238E27FC236}">
                <a16:creationId xmlns="" xmlns:a16="http://schemas.microsoft.com/office/drawing/2014/main" id="{390CC34F-24EF-422F-9190-402632310513}"/>
              </a:ext>
            </a:extLst>
          </p:cNvPr>
          <p:cNvGrpSpPr/>
          <p:nvPr/>
        </p:nvGrpSpPr>
        <p:grpSpPr>
          <a:xfrm>
            <a:off x="278267" y="1180565"/>
            <a:ext cx="1291198" cy="307777"/>
            <a:chOff x="271674" y="2211754"/>
            <a:chExt cx="1291198" cy="307777"/>
          </a:xfrm>
        </p:grpSpPr>
        <p:sp>
          <p:nvSpPr>
            <p:cNvPr id="39" name="TextBox 38">
              <a:extLst>
                <a:ext uri="{FF2B5EF4-FFF2-40B4-BE49-F238E27FC236}">
                  <a16:creationId xmlns="" xmlns:a16="http://schemas.microsoft.com/office/drawing/2014/main" id="{4C02627A-8E24-4733-A76B-C863CA10AA57}"/>
                </a:ext>
              </a:extLst>
            </p:cNvPr>
            <p:cNvSpPr txBox="1"/>
            <p:nvPr/>
          </p:nvSpPr>
          <p:spPr>
            <a:xfrm>
              <a:off x="271674" y="2211754"/>
              <a:ext cx="12911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고딕" panose="020D0304000000000000" pitchFamily="50" charset="-127"/>
                  <a:ea typeface="나눔고딕" panose="020D0304000000000000" pitchFamily="50" charset="-127"/>
                  <a:cs typeface="+mn-cs"/>
                </a:rPr>
                <a:t>고객센터</a:t>
              </a:r>
              <a:endParaRPr kumimoji="0" lang="ko-KR" alt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304000000000000" pitchFamily="50" charset="-127"/>
                <a:ea typeface="나눔고딕" panose="020D0304000000000000" pitchFamily="50" charset="-127"/>
                <a:cs typeface="+mn-cs"/>
              </a:endParaRPr>
            </a:p>
          </p:txBody>
        </p:sp>
        <p:cxnSp>
          <p:nvCxnSpPr>
            <p:cNvPr id="40" name="직선 연결선 39">
              <a:extLst>
                <a:ext uri="{FF2B5EF4-FFF2-40B4-BE49-F238E27FC236}">
                  <a16:creationId xmlns="" xmlns:a16="http://schemas.microsoft.com/office/drawing/2014/main" id="{3BFBC5AC-8331-4EC7-97C0-FF223FD62B9C}"/>
                </a:ext>
              </a:extLst>
            </p:cNvPr>
            <p:cNvCxnSpPr/>
            <p:nvPr/>
          </p:nvCxnSpPr>
          <p:spPr>
            <a:xfrm>
              <a:off x="292894" y="2468453"/>
              <a:ext cx="1257300" cy="0"/>
            </a:xfrm>
            <a:prstGeom prst="line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</p:grpSp>
      <p:graphicFrame>
        <p:nvGraphicFramePr>
          <p:cNvPr id="41" name="표 40">
            <a:extLst>
              <a:ext uri="{FF2B5EF4-FFF2-40B4-BE49-F238E27FC236}">
                <a16:creationId xmlns="" xmlns:a16="http://schemas.microsoft.com/office/drawing/2014/main" id="{10D6AE0E-28D3-4EFB-B51E-AFF1302713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3412280"/>
              </p:ext>
            </p:extLst>
          </p:nvPr>
        </p:nvGraphicFramePr>
        <p:xfrm>
          <a:off x="279643" y="1490112"/>
          <a:ext cx="1288800" cy="1066800"/>
        </p:xfrm>
        <a:graphic>
          <a:graphicData uri="http://schemas.openxmlformats.org/drawingml/2006/table">
            <a:tbl>
              <a:tblPr firstRow="1" bandRow="1"/>
              <a:tblGrid>
                <a:gridCol w="12888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2464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138113" marR="0" lvl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1" kern="1200" dirty="0" smtClean="0">
                          <a:solidFill>
                            <a:schemeClr val="tx1"/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  <a:cs typeface="+mn-cs"/>
                        </a:rPr>
                        <a:t>공지사항</a:t>
                      </a:r>
                      <a:endParaRPr lang="ko-KR" altLang="en-US" sz="800" b="1" kern="1200" dirty="0" smtClean="0">
                        <a:solidFill>
                          <a:schemeClr val="tx1"/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  <a:cs typeface="+mn-cs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138113" indent="-92075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  <a:cs typeface="+mn-cs"/>
                        </a:rPr>
                        <a:t>포토뉴스</a:t>
                      </a:r>
                      <a:endParaRPr lang="en-US" altLang="ko-KR" sz="800" b="0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  <a:cs typeface="+mn-cs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38113" indent="-92075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  <a:cs typeface="+mn-cs"/>
                        </a:rPr>
                        <a:t>상담등록</a:t>
                      </a:r>
                      <a:endParaRPr lang="en-US" altLang="ko-KR" sz="800" b="0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  <a:cs typeface="+mn-cs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138113" indent="-92075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b="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  <a:cs typeface="+mn-cs"/>
                        </a:rPr>
                        <a:t>FAQ</a:t>
                      </a:r>
                      <a:endParaRPr lang="en-US" altLang="ko-KR" sz="800" b="0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  <a:cs typeface="+mn-cs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138113" indent="-92075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b="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  <a:cs typeface="+mn-cs"/>
                        </a:rPr>
                        <a:t>Q&amp;A</a:t>
                      </a:r>
                      <a:endParaRPr lang="en-US" altLang="ko-KR" sz="800" b="0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  <a:cs typeface="+mn-cs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9270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extBox 178"/>
          <p:cNvSpPr txBox="1"/>
          <p:nvPr/>
        </p:nvSpPr>
        <p:spPr>
          <a:xfrm>
            <a:off x="118415" y="60808"/>
            <a:ext cx="904094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1100" dirty="0" err="1" smtClean="0">
                <a:latin typeface="+mn-ea"/>
              </a:rPr>
              <a:t>프론트</a:t>
            </a:r>
            <a:r>
              <a:rPr lang="ko-KR" altLang="en-US" sz="1100" dirty="0" smtClean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&gt; </a:t>
            </a:r>
            <a:r>
              <a:rPr lang="ko-KR" altLang="en-US" sz="1100" dirty="0" smtClean="0">
                <a:latin typeface="+mn-ea"/>
              </a:rPr>
              <a:t>메인</a:t>
            </a:r>
            <a:endParaRPr lang="ko-KR" altLang="en-US" sz="1100" dirty="0">
              <a:latin typeface="+mn-ea"/>
            </a:endParaRPr>
          </a:p>
        </p:txBody>
      </p:sp>
      <p:sp>
        <p:nvSpPr>
          <p:cNvPr id="54" name="TextBox 10"/>
          <p:cNvSpPr txBox="1"/>
          <p:nvPr/>
        </p:nvSpPr>
        <p:spPr>
          <a:xfrm>
            <a:off x="8746400" y="489754"/>
            <a:ext cx="1136576" cy="202942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 dirty="0" smtClean="0">
                <a:latin typeface="+mn-ea"/>
              </a:rPr>
              <a:t>AP-UI-10-50-02</a:t>
            </a:r>
            <a:endParaRPr lang="ko-KR" altLang="en-US" sz="800" dirty="0"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36576" y="345430"/>
            <a:ext cx="2059859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1000" dirty="0" err="1" smtClean="0">
                <a:latin typeface="+mn-ea"/>
              </a:rPr>
              <a:t>프론트</a:t>
            </a:r>
            <a:r>
              <a:rPr lang="ko-KR" altLang="en-US" sz="1000" dirty="0" smtClean="0">
                <a:latin typeface="+mn-ea"/>
              </a:rPr>
              <a:t> </a:t>
            </a:r>
            <a:r>
              <a:rPr lang="en-US" altLang="ko-KR" sz="1000" dirty="0" smtClean="0">
                <a:latin typeface="+mn-ea"/>
              </a:rPr>
              <a:t>– </a:t>
            </a:r>
            <a:r>
              <a:rPr lang="ko-KR" altLang="en-US" sz="1000" dirty="0">
                <a:latin typeface="+mn-ea"/>
              </a:rPr>
              <a:t>고객센터 </a:t>
            </a:r>
            <a:r>
              <a:rPr lang="en-US" altLang="ko-KR" sz="1000" dirty="0">
                <a:latin typeface="+mn-ea"/>
              </a:rPr>
              <a:t>&gt; </a:t>
            </a:r>
            <a:r>
              <a:rPr lang="ko-KR" altLang="en-US" sz="1000" dirty="0">
                <a:latin typeface="+mn-ea"/>
              </a:rPr>
              <a:t>포토뉴스 </a:t>
            </a:r>
            <a:r>
              <a:rPr lang="en-US" altLang="ko-KR" sz="1000" dirty="0" smtClean="0">
                <a:latin typeface="+mn-ea"/>
              </a:rPr>
              <a:t>(1/2</a:t>
            </a:r>
            <a:r>
              <a:rPr lang="en-US" altLang="ko-KR" sz="1000" dirty="0">
                <a:latin typeface="+mn-ea"/>
              </a:rPr>
              <a:t>)</a:t>
            </a:r>
            <a:endParaRPr lang="ko-KR" altLang="en-US" sz="1000" dirty="0">
              <a:latin typeface="+mn-ea"/>
            </a:endParaRPr>
          </a:p>
        </p:txBody>
      </p:sp>
      <p:sp>
        <p:nvSpPr>
          <p:cNvPr id="31" name="TextBox 10"/>
          <p:cNvSpPr txBox="1"/>
          <p:nvPr/>
        </p:nvSpPr>
        <p:spPr>
          <a:xfrm>
            <a:off x="8741143" y="912375"/>
            <a:ext cx="1136576" cy="202942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ko-KR" altLang="en-US" sz="800" dirty="0">
                <a:latin typeface="+mn-ea"/>
              </a:rPr>
              <a:t>포토뉴스</a:t>
            </a:r>
            <a:endParaRPr lang="ko-KR" altLang="en-US" sz="800" dirty="0">
              <a:latin typeface="+mn-ea"/>
            </a:endParaRPr>
          </a:p>
        </p:txBody>
      </p:sp>
      <p:sp>
        <p:nvSpPr>
          <p:cNvPr id="187" name="Rectangle 4"/>
          <p:cNvSpPr>
            <a:spLocks noChangeArrowheads="1"/>
          </p:cNvSpPr>
          <p:nvPr/>
        </p:nvSpPr>
        <p:spPr bwMode="auto">
          <a:xfrm>
            <a:off x="118415" y="620688"/>
            <a:ext cx="7930929" cy="5976664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lvl="0"/>
            <a:endParaRPr lang="ko-KR" altLang="en-US" dirty="0">
              <a:ea typeface="나눔고딕" panose="020D0304000000000000" pitchFamily="50" charset="-127"/>
            </a:endParaRPr>
          </a:p>
        </p:txBody>
      </p:sp>
      <p:sp>
        <p:nvSpPr>
          <p:cNvPr id="192" name="직사각형 191"/>
          <p:cNvSpPr/>
          <p:nvPr/>
        </p:nvSpPr>
        <p:spPr bwMode="auto">
          <a:xfrm>
            <a:off x="197690" y="692696"/>
            <a:ext cx="7779646" cy="4128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ysDot"/>
            <a:round/>
            <a:headEnd type="none" w="med" len="med"/>
            <a:tailEnd type="none" w="med" len="med"/>
          </a:ln>
          <a:effectLst>
            <a:outerShdw blurRad="88900" dist="25400" dir="5400000" sx="93000" sy="93000" algn="t" rotWithShape="0">
              <a:prstClr val="black">
                <a:alpha val="20000"/>
              </a:prstClr>
            </a:outerShdw>
          </a:effectLst>
        </p:spPr>
        <p:txBody>
          <a:bodyPr vert="horz" wrap="none" lIns="101250" tIns="52650" rIns="101250" bIns="108000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200000"/>
              </a:lnSpc>
            </a:pPr>
            <a:endParaRPr lang="en-US" altLang="ko-KR" sz="900" b="1" baseline="300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Lao UI" pitchFamily="34" charset="0"/>
            </a:endParaRPr>
          </a:p>
        </p:txBody>
      </p:sp>
      <p:sp>
        <p:nvSpPr>
          <p:cNvPr id="193" name="Text Box 7"/>
          <p:cNvSpPr txBox="1">
            <a:spLocks noChangeArrowheads="1"/>
          </p:cNvSpPr>
          <p:nvPr/>
        </p:nvSpPr>
        <p:spPr bwMode="auto">
          <a:xfrm>
            <a:off x="1638091" y="830196"/>
            <a:ext cx="827959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76949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3896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30846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07794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4742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61690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38639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15587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b="1" spc="-1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Lao UI" panose="020B0502040204020203" pitchFamily="34" charset="0"/>
              </a:rPr>
              <a:t>시험분석</a:t>
            </a:r>
            <a:endParaRPr lang="en-US" altLang="ko-KR" sz="600" b="1" spc="-1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Lao UI" panose="020B0502040204020203" pitchFamily="34" charset="0"/>
            </a:endParaRPr>
          </a:p>
        </p:txBody>
      </p:sp>
      <p:sp>
        <p:nvSpPr>
          <p:cNvPr id="194" name="Text Box 7"/>
          <p:cNvSpPr txBox="1">
            <a:spLocks noChangeArrowheads="1"/>
          </p:cNvSpPr>
          <p:nvPr/>
        </p:nvSpPr>
        <p:spPr bwMode="auto">
          <a:xfrm>
            <a:off x="2864768" y="830196"/>
            <a:ext cx="565508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76949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3896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30846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07794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4742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61690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38639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15587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b="1" spc="-1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Lao UI" panose="020B0502040204020203" pitchFamily="34" charset="0"/>
              </a:rPr>
              <a:t>신청하기</a:t>
            </a:r>
            <a:endParaRPr lang="en-US" altLang="ko-KR" sz="600" b="1" spc="-1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Lao UI" panose="020B0502040204020203" pitchFamily="34" charset="0"/>
            </a:endParaRPr>
          </a:p>
        </p:txBody>
      </p:sp>
      <p:sp>
        <p:nvSpPr>
          <p:cNvPr id="195" name="Text Box 7"/>
          <p:cNvSpPr txBox="1">
            <a:spLocks noChangeArrowheads="1"/>
          </p:cNvSpPr>
          <p:nvPr/>
        </p:nvSpPr>
        <p:spPr bwMode="auto">
          <a:xfrm>
            <a:off x="3872880" y="830196"/>
            <a:ext cx="655857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76949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3896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30846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07794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4742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61690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38639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15587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b="1" spc="-1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Lao UI" panose="020B0502040204020203" pitchFamily="34" charset="0"/>
              </a:rPr>
              <a:t>자료실</a:t>
            </a:r>
            <a:endParaRPr lang="en-US" altLang="ko-KR" sz="600" b="1" spc="-1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Lao UI" panose="020B0502040204020203" pitchFamily="34" charset="0"/>
            </a:endParaRPr>
          </a:p>
        </p:txBody>
      </p:sp>
      <p:sp>
        <p:nvSpPr>
          <p:cNvPr id="196" name="Text Box 7"/>
          <p:cNvSpPr txBox="1">
            <a:spLocks noChangeArrowheads="1"/>
          </p:cNvSpPr>
          <p:nvPr/>
        </p:nvSpPr>
        <p:spPr bwMode="auto">
          <a:xfrm>
            <a:off x="4953000" y="830196"/>
            <a:ext cx="655857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76949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3896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30846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07794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4742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61690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38639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15587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b="1" spc="-1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Lao UI" panose="020B0502040204020203" pitchFamily="34" charset="0"/>
              </a:rPr>
              <a:t>고객센터</a:t>
            </a:r>
            <a:endParaRPr lang="en-US" altLang="ko-KR" sz="600" b="1" spc="-1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Lao UI" panose="020B0502040204020203" pitchFamily="34" charset="0"/>
            </a:endParaRPr>
          </a:p>
        </p:txBody>
      </p:sp>
      <p:sp>
        <p:nvSpPr>
          <p:cNvPr id="197" name="Text Box 7"/>
          <p:cNvSpPr txBox="1">
            <a:spLocks noChangeArrowheads="1"/>
          </p:cNvSpPr>
          <p:nvPr/>
        </p:nvSpPr>
        <p:spPr bwMode="auto">
          <a:xfrm>
            <a:off x="5936360" y="830196"/>
            <a:ext cx="655857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76949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3896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30846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07794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4742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61690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38639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15587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b="1" spc="-100" dirty="0" err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Lao UI" panose="020B0502040204020203" pitchFamily="34" charset="0"/>
              </a:rPr>
              <a:t>마이페이지</a:t>
            </a:r>
            <a:endParaRPr lang="en-US" altLang="ko-KR" sz="600" b="1" spc="-1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Lao UI" panose="020B0502040204020203" pitchFamily="34" charset="0"/>
            </a:endParaRPr>
          </a:p>
        </p:txBody>
      </p:sp>
      <p:sp>
        <p:nvSpPr>
          <p:cNvPr id="199" name="직사각형 198"/>
          <p:cNvSpPr/>
          <p:nvPr/>
        </p:nvSpPr>
        <p:spPr>
          <a:xfrm>
            <a:off x="6912160" y="804625"/>
            <a:ext cx="713340" cy="18800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로그아웃</a:t>
            </a:r>
            <a:endParaRPr lang="ko-KR" altLang="en-US" sz="9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1712640" y="1113850"/>
            <a:ext cx="0" cy="54720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TextBox 192">
            <a:extLst>
              <a:ext uri="{FF2B5EF4-FFF2-40B4-BE49-F238E27FC236}">
                <a16:creationId xmlns="" xmlns:a16="http://schemas.microsoft.com/office/drawing/2014/main" id="{CEF7C9D6-DAC2-4CCA-8AFD-7B015F8C47CE}"/>
              </a:ext>
            </a:extLst>
          </p:cNvPr>
          <p:cNvSpPr txBox="1"/>
          <p:nvPr/>
        </p:nvSpPr>
        <p:spPr>
          <a:xfrm>
            <a:off x="1878232" y="2044253"/>
            <a:ext cx="1145079" cy="216000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 anchor="ctr">
            <a:noAutofit/>
          </a:bodyPr>
          <a:lstStyle>
            <a:defPPr>
              <a:defRPr lang="ko-KR"/>
            </a:defPPr>
            <a:lvl1pPr algn="ctr" rtl="0" fontAlgn="base" latinLnBrk="1">
              <a:spcBef>
                <a:spcPct val="2000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ctr" rtl="0" fontAlgn="base" latinLnBrk="1">
              <a:spcBef>
                <a:spcPct val="2000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ctr" rtl="0" fontAlgn="base" latinLnBrk="1">
              <a:spcBef>
                <a:spcPct val="2000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ctr" rtl="0" fontAlgn="base" latinLnBrk="1">
              <a:spcBef>
                <a:spcPct val="2000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ctr" rtl="0" fontAlgn="base" latinLnBrk="1">
              <a:spcBef>
                <a:spcPct val="2000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marL="0" marR="0" lvl="0" indent="9207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304000000000000" pitchFamily="50" charset="-127"/>
                <a:ea typeface="나눔고딕" panose="020D0304000000000000" pitchFamily="50" charset="-127"/>
                <a:cs typeface="+mn-cs"/>
              </a:rPr>
              <a:t>총 게시물 </a:t>
            </a:r>
            <a:r>
              <a:rPr kumimoji="1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304000000000000" pitchFamily="50" charset="-127"/>
                <a:ea typeface="나눔고딕" panose="020D0304000000000000" pitchFamily="50" charset="-127"/>
                <a:cs typeface="+mn-cs"/>
              </a:rPr>
              <a:t>: </a:t>
            </a:r>
            <a:r>
              <a:rPr kumimoji="1" lang="en-US" altLang="ko-KR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나눔고딕" panose="020D0304000000000000" pitchFamily="50" charset="-127"/>
                <a:ea typeface="나눔고딕" panose="020D0304000000000000" pitchFamily="50" charset="-127"/>
                <a:cs typeface="+mn-cs"/>
              </a:rPr>
              <a:t>3</a:t>
            </a:r>
            <a:endParaRPr kumimoji="1" lang="ko-KR" altLang="en-US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나눔고딕" panose="020D0304000000000000" pitchFamily="50" charset="-127"/>
              <a:ea typeface="나눔고딕" panose="020D0304000000000000" pitchFamily="50" charset="-127"/>
              <a:cs typeface="+mn-cs"/>
            </a:endParaRPr>
          </a:p>
        </p:txBody>
      </p:sp>
      <p:grpSp>
        <p:nvGrpSpPr>
          <p:cNvPr id="204" name="그룹 203"/>
          <p:cNvGrpSpPr/>
          <p:nvPr/>
        </p:nvGrpSpPr>
        <p:grpSpPr>
          <a:xfrm>
            <a:off x="1785969" y="1221820"/>
            <a:ext cx="728555" cy="215444"/>
            <a:chOff x="200472" y="952373"/>
            <a:chExt cx="728555" cy="215444"/>
          </a:xfrm>
        </p:grpSpPr>
        <p:sp>
          <p:nvSpPr>
            <p:cNvPr id="205" name="직사각형 204"/>
            <p:cNvSpPr/>
            <p:nvPr/>
          </p:nvSpPr>
          <p:spPr>
            <a:xfrm>
              <a:off x="200472" y="970000"/>
              <a:ext cx="36000" cy="180000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6" name="TextBox 205"/>
            <p:cNvSpPr txBox="1"/>
            <p:nvPr/>
          </p:nvSpPr>
          <p:spPr>
            <a:xfrm>
              <a:off x="281414" y="952373"/>
              <a:ext cx="647613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ko-KR" altLang="en-US" sz="1400" dirty="0"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포토뉴스</a:t>
              </a:r>
              <a:endParaRPr lang="ko-KR" altLang="en-US" sz="1400" dirty="0">
                <a:latin typeface="Rix모던고딕 B" panose="02020603020101020101" pitchFamily="18" charset="-127"/>
                <a:ea typeface="Rix모던고딕 B" panose="02020603020101020101" pitchFamily="18" charset="-127"/>
              </a:endParaRPr>
            </a:p>
          </p:txBody>
        </p:sp>
      </p:grpSp>
      <p:sp>
        <p:nvSpPr>
          <p:cNvPr id="12" name="직사각형 11"/>
          <p:cNvSpPr/>
          <p:nvPr/>
        </p:nvSpPr>
        <p:spPr>
          <a:xfrm>
            <a:off x="1744138" y="1628800"/>
            <a:ext cx="6233197" cy="49570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13" name="Group 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1433072"/>
              </p:ext>
            </p:extLst>
          </p:nvPr>
        </p:nvGraphicFramePr>
        <p:xfrm>
          <a:off x="8105024" y="1245111"/>
          <a:ext cx="1800000" cy="2420915"/>
        </p:xfrm>
        <a:graphic>
          <a:graphicData uri="http://schemas.openxmlformats.org/drawingml/2006/table">
            <a:tbl>
              <a:tblPr/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48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13371">
                <a:tc gridSpan="2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Description </a:t>
                      </a:r>
                    </a:p>
                  </a:txBody>
                  <a:tcPr marL="91412" marR="91412" marT="45722" marB="4572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553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1</a:t>
                      </a:r>
                    </a:p>
                  </a:txBody>
                  <a:tcPr marL="36000" marR="36000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smtClean="0"/>
                        <a:t>검색조건을</a:t>
                      </a:r>
                      <a:r>
                        <a:rPr lang="ko-KR" altLang="en-US" sz="900" baseline="0" dirty="0" smtClean="0"/>
                        <a:t> 선택함</a:t>
                      </a:r>
                      <a:endParaRPr lang="en-US" altLang="ko-KR" sz="900" baseline="0" dirty="0" smtClean="0"/>
                    </a:p>
                    <a:p>
                      <a:r>
                        <a:rPr lang="en-US" altLang="ko-KR" sz="900" baseline="0" dirty="0" smtClean="0"/>
                        <a:t>   - </a:t>
                      </a:r>
                      <a:r>
                        <a:rPr lang="ko-KR" altLang="en-US" sz="900" baseline="0" dirty="0" smtClean="0"/>
                        <a:t>제목</a:t>
                      </a:r>
                      <a:endParaRPr lang="en-US" altLang="ko-KR" sz="900" baseline="0" dirty="0" smtClean="0"/>
                    </a:p>
                    <a:p>
                      <a:r>
                        <a:rPr lang="en-US" altLang="ko-KR" sz="900" baseline="0" dirty="0" smtClean="0"/>
                        <a:t>   - </a:t>
                      </a:r>
                      <a:r>
                        <a:rPr lang="ko-KR" altLang="en-US" sz="900" baseline="0" dirty="0" smtClean="0"/>
                        <a:t>내용</a:t>
                      </a:r>
                      <a:endParaRPr lang="ko-KR" altLang="en-US" sz="900" dirty="0"/>
                    </a:p>
                  </a:txBody>
                  <a:tcPr marL="36000" marR="36000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19663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2</a:t>
                      </a:r>
                    </a:p>
                  </a:txBody>
                  <a:tcPr marL="36000" marR="36000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err="1" smtClean="0"/>
                        <a:t>검색어를</a:t>
                      </a:r>
                      <a:r>
                        <a:rPr lang="ko-KR" altLang="en-US" sz="900" dirty="0" smtClean="0"/>
                        <a:t> 입력함</a:t>
                      </a:r>
                    </a:p>
                  </a:txBody>
                  <a:tcPr marL="36000" marR="36000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1553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3</a:t>
                      </a:r>
                    </a:p>
                  </a:txBody>
                  <a:tcPr marL="36000" marR="36000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smtClean="0"/>
                        <a:t>버튼 클릭 시 검색조건으로 게시물을 검색하여 결과를 </a:t>
                      </a:r>
                      <a:r>
                        <a:rPr lang="en-US" altLang="ko-KR" sz="900" dirty="0" smtClean="0"/>
                        <a:t>3</a:t>
                      </a:r>
                      <a:r>
                        <a:rPr lang="ko-KR" altLang="en-US" sz="900" dirty="0" smtClean="0"/>
                        <a:t>단 형태의 목록으로 </a:t>
                      </a:r>
                      <a:r>
                        <a:rPr lang="ko-KR" altLang="en-US" sz="900" dirty="0" smtClean="0"/>
                        <a:t>보여줌</a:t>
                      </a:r>
                    </a:p>
                  </a:txBody>
                  <a:tcPr marL="36000" marR="36000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1553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4</a:t>
                      </a:r>
                    </a:p>
                  </a:txBody>
                  <a:tcPr marL="36000" marR="36000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smtClean="0"/>
                        <a:t>검색조건에 대한 결과물의 총 게시물 건수를 보여줌 </a:t>
                      </a:r>
                    </a:p>
                  </a:txBody>
                  <a:tcPr marL="36000" marR="36000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1553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5</a:t>
                      </a:r>
                    </a:p>
                  </a:txBody>
                  <a:tcPr marL="36000" marR="36000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smtClean="0"/>
                        <a:t>제목</a:t>
                      </a:r>
                      <a:r>
                        <a:rPr lang="ko-KR" altLang="en-US" sz="900" baseline="0" dirty="0" smtClean="0"/>
                        <a:t> 클릭 시 해당 게시물의 상세조회 화면으로 이동</a:t>
                      </a:r>
                      <a:endParaRPr lang="ko-KR" altLang="en-US" sz="900" dirty="0" smtClean="0"/>
                    </a:p>
                  </a:txBody>
                  <a:tcPr marL="36000" marR="36000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553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6</a:t>
                      </a:r>
                    </a:p>
                  </a:txBody>
                  <a:tcPr marL="36000" marR="36000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smtClean="0"/>
                        <a:t>게시물 목록의 </a:t>
                      </a:r>
                      <a:r>
                        <a:rPr lang="ko-KR" altLang="en-US" sz="900" dirty="0" err="1" smtClean="0"/>
                        <a:t>페이징</a:t>
                      </a:r>
                      <a:r>
                        <a:rPr lang="ko-KR" altLang="en-US" sz="900" dirty="0" smtClean="0"/>
                        <a:t> 처리</a:t>
                      </a:r>
                      <a:endParaRPr lang="en-US" altLang="ko-KR" sz="900" dirty="0" smtClean="0"/>
                    </a:p>
                  </a:txBody>
                  <a:tcPr marL="36000" marR="36000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7" name="표 256">
            <a:extLst>
              <a:ext uri="{FF2B5EF4-FFF2-40B4-BE49-F238E27FC236}">
                <a16:creationId xmlns="" xmlns:a16="http://schemas.microsoft.com/office/drawing/2014/main" id="{76CA3801-ECDB-432C-8729-EE77BC84A5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2294079"/>
              </p:ext>
            </p:extLst>
          </p:nvPr>
        </p:nvGraphicFramePr>
        <p:xfrm>
          <a:off x="1872438" y="2348880"/>
          <a:ext cx="6032889" cy="1936224"/>
        </p:xfrm>
        <a:graphic>
          <a:graphicData uri="http://schemas.openxmlformats.org/drawingml/2006/table">
            <a:tbl>
              <a:tblPr firstRow="1" bandRow="1"/>
              <a:tblGrid>
                <a:gridCol w="20109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01096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010963">
                  <a:extLst>
                    <a:ext uri="{9D8B030D-6E8A-4147-A177-3AD203B41FA5}">
                      <a16:colId xmlns="" xmlns:a16="http://schemas.microsoft.com/office/drawing/2014/main" val="3735042416"/>
                    </a:ext>
                  </a:extLst>
                </a:gridCol>
              </a:tblGrid>
              <a:tr h="193622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latinLnBrk="1"/>
                      <a:endParaRPr lang="ko-KR" altLang="en-US" sz="800" b="1" u="none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00" name="그림 9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947" y="779746"/>
            <a:ext cx="1099592" cy="237664"/>
          </a:xfrm>
          <a:prstGeom prst="rect">
            <a:avLst/>
          </a:prstGeom>
        </p:spPr>
      </p:pic>
      <p:grpSp>
        <p:nvGrpSpPr>
          <p:cNvPr id="101" name="그룹 100">
            <a:extLst>
              <a:ext uri="{FF2B5EF4-FFF2-40B4-BE49-F238E27FC236}">
                <a16:creationId xmlns="" xmlns:a16="http://schemas.microsoft.com/office/drawing/2014/main" id="{B07F60D1-DF32-4CA7-BF2E-103025FB68C4}"/>
              </a:ext>
            </a:extLst>
          </p:cNvPr>
          <p:cNvGrpSpPr/>
          <p:nvPr/>
        </p:nvGrpSpPr>
        <p:grpSpPr>
          <a:xfrm>
            <a:off x="4794730" y="1880029"/>
            <a:ext cx="648072" cy="167737"/>
            <a:chOff x="2798993" y="2265271"/>
            <a:chExt cx="648072" cy="216000"/>
          </a:xfrm>
        </p:grpSpPr>
        <p:sp>
          <p:nvSpPr>
            <p:cNvPr id="102" name="직사각형 101">
              <a:extLst>
                <a:ext uri="{FF2B5EF4-FFF2-40B4-BE49-F238E27FC236}">
                  <a16:creationId xmlns="" xmlns:a16="http://schemas.microsoft.com/office/drawing/2014/main" id="{98F05530-24B8-4520-B1E5-1E21B7128150}"/>
                </a:ext>
              </a:extLst>
            </p:cNvPr>
            <p:cNvSpPr/>
            <p:nvPr/>
          </p:nvSpPr>
          <p:spPr>
            <a:xfrm>
              <a:off x="2798993" y="2265271"/>
              <a:ext cx="648071" cy="216000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  <a:miter lim="800000"/>
            </a:ln>
            <a:effectLst/>
          </p:spPr>
          <p:txBody>
            <a:bodyPr lIns="0" rIns="0" rtlCol="0" anchor="ctr"/>
            <a:lstStyle/>
            <a:p>
              <a:pPr marL="0" marR="0" lvl="0" indent="47625" algn="l" defTabSz="914400" rtl="0" eaLnBrk="1" fontAlgn="auto" latinLnBrk="1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나눔고딕" panose="020D0304000000000000" pitchFamily="50" charset="-127"/>
                  <a:ea typeface="나눔고딕" panose="020D0304000000000000" pitchFamily="50" charset="-127"/>
                  <a:cs typeface="+mn-cs"/>
                </a:rPr>
                <a:t>제목</a:t>
              </a:r>
              <a:endPara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나눔고딕" panose="020D0304000000000000" pitchFamily="50" charset="-127"/>
                <a:ea typeface="나눔고딕" panose="020D0304000000000000" pitchFamily="50" charset="-127"/>
                <a:cs typeface="+mn-cs"/>
              </a:endParaRPr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="" xmlns:a16="http://schemas.microsoft.com/office/drawing/2014/main" id="{3CC8ABA1-39C4-4368-BC68-10D91ED3689B}"/>
                </a:ext>
              </a:extLst>
            </p:cNvPr>
            <p:cNvSpPr/>
            <p:nvPr/>
          </p:nvSpPr>
          <p:spPr>
            <a:xfrm>
              <a:off x="3231065" y="2265271"/>
              <a:ext cx="216000" cy="216000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  <a:miter lim="800000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▼</a:t>
              </a:r>
              <a:endPara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104" name="직사각형 103">
            <a:extLst>
              <a:ext uri="{FF2B5EF4-FFF2-40B4-BE49-F238E27FC236}">
                <a16:creationId xmlns="" xmlns:a16="http://schemas.microsoft.com/office/drawing/2014/main" id="{060900DC-C91C-48EC-AEDF-6F969D8C66F5}"/>
              </a:ext>
            </a:extLst>
          </p:cNvPr>
          <p:cNvSpPr/>
          <p:nvPr/>
        </p:nvSpPr>
        <p:spPr>
          <a:xfrm>
            <a:off x="7410608" y="1880029"/>
            <a:ext cx="494720" cy="16773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나눔고딕" panose="020D0304000000000000" pitchFamily="50" charset="-127"/>
                <a:cs typeface="+mn-cs"/>
              </a:rPr>
              <a:t>검색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나눔고딕" panose="020D0304000000000000" pitchFamily="50" charset="-127"/>
              <a:cs typeface="+mn-cs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="" xmlns:a16="http://schemas.microsoft.com/office/drawing/2014/main" id="{98F05530-24B8-4520-B1E5-1E21B7128150}"/>
              </a:ext>
            </a:extLst>
          </p:cNvPr>
          <p:cNvSpPr/>
          <p:nvPr/>
        </p:nvSpPr>
        <p:spPr>
          <a:xfrm>
            <a:off x="5498481" y="1880029"/>
            <a:ext cx="1840118" cy="167737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47625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1" u="none" strike="noStrike" kern="0" cap="none" spc="0" normalizeH="0" baseline="0" noProof="0" dirty="0" err="1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나눔고딕" panose="020D0304000000000000" pitchFamily="50" charset="-127"/>
                <a:ea typeface="나눔고딕" panose="020D0304000000000000" pitchFamily="50" charset="-127"/>
                <a:cs typeface="+mn-cs"/>
              </a:rPr>
              <a:t>검색어를</a:t>
            </a:r>
            <a:r>
              <a:rPr kumimoji="0" lang="ko-KR" altLang="en-US" sz="8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나눔고딕" panose="020D0304000000000000" pitchFamily="50" charset="-127"/>
                <a:ea typeface="나눔고딕" panose="020D0304000000000000" pitchFamily="50" charset="-127"/>
                <a:cs typeface="+mn-cs"/>
              </a:rPr>
              <a:t> 입력하세요</a:t>
            </a:r>
            <a:endParaRPr kumimoji="0" lang="ko-KR" altLang="en-US" sz="800" b="0" i="1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나눔고딕" panose="020D0304000000000000" pitchFamily="50" charset="-127"/>
              <a:ea typeface="나눔고딕" panose="020D0304000000000000" pitchFamily="50" charset="-127"/>
              <a:cs typeface="+mn-cs"/>
            </a:endParaRPr>
          </a:p>
        </p:txBody>
      </p:sp>
      <p:sp>
        <p:nvSpPr>
          <p:cNvPr id="107" name="TextBox 192">
            <a:extLst>
              <a:ext uri="{FF2B5EF4-FFF2-40B4-BE49-F238E27FC236}">
                <a16:creationId xmlns="" xmlns:a16="http://schemas.microsoft.com/office/drawing/2014/main" id="{CEF7C9D6-DAC2-4CCA-8AFD-7B015F8C47CE}"/>
              </a:ext>
            </a:extLst>
          </p:cNvPr>
          <p:cNvSpPr txBox="1"/>
          <p:nvPr/>
        </p:nvSpPr>
        <p:spPr>
          <a:xfrm>
            <a:off x="3584848" y="4653136"/>
            <a:ext cx="2448272" cy="216000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 anchor="ctr">
            <a:noAutofit/>
          </a:bodyPr>
          <a:lstStyle>
            <a:defPPr>
              <a:defRPr lang="ko-KR"/>
            </a:defPPr>
            <a:lvl1pPr algn="ctr" rtl="0" fontAlgn="base" latinLnBrk="1">
              <a:spcBef>
                <a:spcPct val="2000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ctr" rtl="0" fontAlgn="base" latinLnBrk="1">
              <a:spcBef>
                <a:spcPct val="2000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ctr" rtl="0" fontAlgn="base" latinLnBrk="1">
              <a:spcBef>
                <a:spcPct val="2000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ctr" rtl="0" fontAlgn="base" latinLnBrk="1">
              <a:spcBef>
                <a:spcPct val="2000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ctr" rtl="0" fontAlgn="base" latinLnBrk="1">
              <a:spcBef>
                <a:spcPct val="2000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marL="0" marR="0" lvl="0" indent="92075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304000000000000" pitchFamily="50" charset="-127"/>
                <a:ea typeface="나눔고딕" panose="020D0304000000000000" pitchFamily="50" charset="-127"/>
                <a:cs typeface="+mn-cs"/>
              </a:rPr>
              <a:t>&lt;&lt;   &lt;   1   2   3   4   5   6   7   8   9   10   &gt;   &gt;&gt;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304000000000000" pitchFamily="50" charset="-127"/>
              <a:ea typeface="나눔고딕" panose="020D0304000000000000" pitchFamily="50" charset="-127"/>
              <a:cs typeface="+mn-cs"/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4391319" y="4680155"/>
            <a:ext cx="135874" cy="144000"/>
          </a:xfrm>
          <a:prstGeom prst="rect">
            <a:avLst/>
          </a:prstGeom>
          <a:solidFill>
            <a:srgbClr val="00B0F0"/>
          </a:solidFill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91" name="직사각형 290"/>
          <p:cNvSpPr/>
          <p:nvPr/>
        </p:nvSpPr>
        <p:spPr>
          <a:xfrm>
            <a:off x="4676796" y="1812881"/>
            <a:ext cx="135874" cy="144000"/>
          </a:xfrm>
          <a:prstGeom prst="rect">
            <a:avLst/>
          </a:prstGeom>
          <a:solidFill>
            <a:srgbClr val="FF0000"/>
          </a:solidFill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9" name="직사각형 108"/>
          <p:cNvSpPr/>
          <p:nvPr/>
        </p:nvSpPr>
        <p:spPr>
          <a:xfrm>
            <a:off x="5529064" y="1755336"/>
            <a:ext cx="135874" cy="144000"/>
          </a:xfrm>
          <a:prstGeom prst="rect">
            <a:avLst/>
          </a:prstGeom>
          <a:solidFill>
            <a:srgbClr val="FF0000"/>
          </a:solidFill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7384541" y="1790547"/>
            <a:ext cx="135874" cy="144000"/>
          </a:xfrm>
          <a:prstGeom prst="rect">
            <a:avLst/>
          </a:prstGeom>
          <a:solidFill>
            <a:srgbClr val="FF0000"/>
          </a:solidFill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2259699" y="1964947"/>
            <a:ext cx="135874" cy="144000"/>
          </a:xfrm>
          <a:prstGeom prst="rect">
            <a:avLst/>
          </a:prstGeom>
          <a:solidFill>
            <a:srgbClr val="FF0000"/>
          </a:solidFill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4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4" name="직사각형 113"/>
          <p:cNvSpPr/>
          <p:nvPr/>
        </p:nvSpPr>
        <p:spPr>
          <a:xfrm>
            <a:off x="3619276" y="4680155"/>
            <a:ext cx="135874" cy="144000"/>
          </a:xfrm>
          <a:prstGeom prst="rect">
            <a:avLst/>
          </a:prstGeom>
          <a:solidFill>
            <a:srgbClr val="FF0000"/>
          </a:solidFill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6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42" name="그룹 41">
            <a:extLst>
              <a:ext uri="{FF2B5EF4-FFF2-40B4-BE49-F238E27FC236}">
                <a16:creationId xmlns="" xmlns:a16="http://schemas.microsoft.com/office/drawing/2014/main" id="{390CC34F-24EF-422F-9190-402632310513}"/>
              </a:ext>
            </a:extLst>
          </p:cNvPr>
          <p:cNvGrpSpPr/>
          <p:nvPr/>
        </p:nvGrpSpPr>
        <p:grpSpPr>
          <a:xfrm>
            <a:off x="278267" y="1180565"/>
            <a:ext cx="1291198" cy="307777"/>
            <a:chOff x="271674" y="2211754"/>
            <a:chExt cx="1291198" cy="307777"/>
          </a:xfrm>
        </p:grpSpPr>
        <p:sp>
          <p:nvSpPr>
            <p:cNvPr id="43" name="TextBox 42">
              <a:extLst>
                <a:ext uri="{FF2B5EF4-FFF2-40B4-BE49-F238E27FC236}">
                  <a16:creationId xmlns="" xmlns:a16="http://schemas.microsoft.com/office/drawing/2014/main" id="{4C02627A-8E24-4733-A76B-C863CA10AA57}"/>
                </a:ext>
              </a:extLst>
            </p:cNvPr>
            <p:cNvSpPr txBox="1"/>
            <p:nvPr/>
          </p:nvSpPr>
          <p:spPr>
            <a:xfrm>
              <a:off x="271674" y="2211754"/>
              <a:ext cx="12911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고딕" panose="020D0304000000000000" pitchFamily="50" charset="-127"/>
                  <a:ea typeface="나눔고딕" panose="020D0304000000000000" pitchFamily="50" charset="-127"/>
                  <a:cs typeface="+mn-cs"/>
                </a:rPr>
                <a:t>고객센터</a:t>
              </a:r>
              <a:endParaRPr kumimoji="0" lang="ko-KR" alt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304000000000000" pitchFamily="50" charset="-127"/>
                <a:ea typeface="나눔고딕" panose="020D0304000000000000" pitchFamily="50" charset="-127"/>
                <a:cs typeface="+mn-cs"/>
              </a:endParaRPr>
            </a:p>
          </p:txBody>
        </p:sp>
        <p:cxnSp>
          <p:nvCxnSpPr>
            <p:cNvPr id="44" name="직선 연결선 43">
              <a:extLst>
                <a:ext uri="{FF2B5EF4-FFF2-40B4-BE49-F238E27FC236}">
                  <a16:creationId xmlns="" xmlns:a16="http://schemas.microsoft.com/office/drawing/2014/main" id="{3BFBC5AC-8331-4EC7-97C0-FF223FD62B9C}"/>
                </a:ext>
              </a:extLst>
            </p:cNvPr>
            <p:cNvCxnSpPr/>
            <p:nvPr/>
          </p:nvCxnSpPr>
          <p:spPr>
            <a:xfrm>
              <a:off x="292894" y="2468453"/>
              <a:ext cx="1257300" cy="0"/>
            </a:xfrm>
            <a:prstGeom prst="line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</p:grpSp>
      <p:graphicFrame>
        <p:nvGraphicFramePr>
          <p:cNvPr id="45" name="표 44">
            <a:extLst>
              <a:ext uri="{FF2B5EF4-FFF2-40B4-BE49-F238E27FC236}">
                <a16:creationId xmlns="" xmlns:a16="http://schemas.microsoft.com/office/drawing/2014/main" id="{10D6AE0E-28D3-4EFB-B51E-AFF1302713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7514446"/>
              </p:ext>
            </p:extLst>
          </p:nvPr>
        </p:nvGraphicFramePr>
        <p:xfrm>
          <a:off x="279643" y="1490112"/>
          <a:ext cx="1288800" cy="1066800"/>
        </p:xfrm>
        <a:graphic>
          <a:graphicData uri="http://schemas.openxmlformats.org/drawingml/2006/table">
            <a:tbl>
              <a:tblPr firstRow="1" bandRow="1"/>
              <a:tblGrid>
                <a:gridCol w="12888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2464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138113" marR="0" lvl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  <a:cs typeface="+mn-cs"/>
                        </a:rPr>
                        <a:t>공지사항</a:t>
                      </a:r>
                      <a:endParaRPr lang="ko-KR" altLang="en-US" sz="800" b="0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  <a:cs typeface="+mn-cs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138113" indent="-92075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1" kern="1200" dirty="0" smtClean="0">
                          <a:solidFill>
                            <a:schemeClr val="tx1"/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  <a:cs typeface="+mn-cs"/>
                        </a:rPr>
                        <a:t>포토뉴스</a:t>
                      </a:r>
                      <a:endParaRPr lang="en-US" altLang="ko-KR" sz="800" b="1" kern="1200" dirty="0" smtClean="0">
                        <a:solidFill>
                          <a:schemeClr val="tx1"/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  <a:cs typeface="+mn-cs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38113" indent="-92075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  <a:cs typeface="+mn-cs"/>
                        </a:rPr>
                        <a:t>상담등록</a:t>
                      </a:r>
                      <a:endParaRPr lang="en-US" altLang="ko-KR" sz="800" b="0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  <a:cs typeface="+mn-cs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138113" indent="-92075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b="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  <a:cs typeface="+mn-cs"/>
                        </a:rPr>
                        <a:t>FAQ</a:t>
                      </a:r>
                      <a:endParaRPr lang="en-US" altLang="ko-KR" sz="800" b="0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  <a:cs typeface="+mn-cs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138113" indent="-92075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b="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  <a:cs typeface="+mn-cs"/>
                        </a:rPr>
                        <a:t>Q&amp;A</a:t>
                      </a:r>
                      <a:endParaRPr lang="en-US" altLang="ko-KR" sz="800" b="0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  <a:cs typeface="+mn-cs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1026" name="Picture 2" descr="https://www.kav.or.kr/data/file/gallery/thumb-2041706060_EUMK9dLs_5b254078c3825f8eb1629250c75434efa749935b_835x627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9550" y="2517647"/>
            <a:ext cx="1620000" cy="1216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www.kav.or.kr/data/file/gallery/thumb-2041706060_z2jT6d8Z_52dc582b8f920924c8bad309fd535bfffd318f3f_835x626.jpg"/>
          <p:cNvPicPr preferRelativeResize="0"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8145" y="2517301"/>
            <a:ext cx="1620000" cy="121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www.kav.or.kr/data/file/gallery/thumb-2041706060_rQjUD3Vz_4a24f31670c0227a7784b44d63c1fe1ac06fce93_835x470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7968" y="2517301"/>
            <a:ext cx="1620000" cy="121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TextBox 192">
            <a:extLst>
              <a:ext uri="{FF2B5EF4-FFF2-40B4-BE49-F238E27FC236}">
                <a16:creationId xmlns="" xmlns:a16="http://schemas.microsoft.com/office/drawing/2014/main" id="{CEF7C9D6-DAC2-4CCA-8AFD-7B015F8C47CE}"/>
              </a:ext>
            </a:extLst>
          </p:cNvPr>
          <p:cNvSpPr txBox="1"/>
          <p:nvPr/>
        </p:nvSpPr>
        <p:spPr>
          <a:xfrm>
            <a:off x="1981887" y="3757716"/>
            <a:ext cx="1145079" cy="216000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 anchor="ctr">
            <a:noAutofit/>
          </a:bodyPr>
          <a:lstStyle>
            <a:defPPr>
              <a:defRPr lang="ko-KR"/>
            </a:defPPr>
            <a:lvl1pPr algn="ctr" rtl="0" fontAlgn="base" latinLnBrk="1">
              <a:spcBef>
                <a:spcPct val="2000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ctr" rtl="0" fontAlgn="base" latinLnBrk="1">
              <a:spcBef>
                <a:spcPct val="2000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ctr" rtl="0" fontAlgn="base" latinLnBrk="1">
              <a:spcBef>
                <a:spcPct val="2000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ctr" rtl="0" fontAlgn="base" latinLnBrk="1">
              <a:spcBef>
                <a:spcPct val="2000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ctr" rtl="0" fontAlgn="base" latinLnBrk="1">
              <a:spcBef>
                <a:spcPct val="2000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marL="0" marR="0" lvl="0" indent="9207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304000000000000" pitchFamily="50" charset="-127"/>
                <a:ea typeface="나눔고딕" panose="020D0304000000000000" pitchFamily="50" charset="-127"/>
                <a:cs typeface="+mn-cs"/>
              </a:rPr>
              <a:t>2019-09-23</a:t>
            </a:r>
            <a:endParaRPr kumimoji="1" lang="ko-KR" altLang="en-US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나눔고딕" panose="020D0304000000000000" pitchFamily="50" charset="-127"/>
              <a:ea typeface="나눔고딕" panose="020D0304000000000000" pitchFamily="50" charset="-127"/>
              <a:cs typeface="+mn-cs"/>
            </a:endParaRPr>
          </a:p>
        </p:txBody>
      </p:sp>
      <p:sp>
        <p:nvSpPr>
          <p:cNvPr id="50" name="TextBox 192">
            <a:extLst>
              <a:ext uri="{FF2B5EF4-FFF2-40B4-BE49-F238E27FC236}">
                <a16:creationId xmlns="" xmlns:a16="http://schemas.microsoft.com/office/drawing/2014/main" id="{CEF7C9D6-DAC2-4CCA-8AFD-7B015F8C47CE}"/>
              </a:ext>
            </a:extLst>
          </p:cNvPr>
          <p:cNvSpPr txBox="1"/>
          <p:nvPr/>
        </p:nvSpPr>
        <p:spPr>
          <a:xfrm>
            <a:off x="1981888" y="3954343"/>
            <a:ext cx="1927248" cy="216000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 anchor="ctr">
            <a:noAutofit/>
          </a:bodyPr>
          <a:lstStyle>
            <a:defPPr>
              <a:defRPr lang="ko-KR"/>
            </a:defPPr>
            <a:lvl1pPr algn="ctr" rtl="0" fontAlgn="base" latinLnBrk="1">
              <a:spcBef>
                <a:spcPct val="2000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ctr" rtl="0" fontAlgn="base" latinLnBrk="1">
              <a:spcBef>
                <a:spcPct val="2000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ctr" rtl="0" fontAlgn="base" latinLnBrk="1">
              <a:spcBef>
                <a:spcPct val="2000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ctr" rtl="0" fontAlgn="base" latinLnBrk="1">
              <a:spcBef>
                <a:spcPct val="2000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ctr" rtl="0" fontAlgn="base" latinLnBrk="1">
              <a:spcBef>
                <a:spcPct val="2000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lvl="0" indent="92075" algn="l" latinLnBrk="0">
              <a:defRPr/>
            </a:pPr>
            <a:r>
              <a:rPr lang="en-US" altLang="ko-KR" sz="800" dirty="0">
                <a:solidFill>
                  <a:prstClr val="black"/>
                </a:solidFill>
                <a:latin typeface="나눔고딕" panose="020D0304000000000000" pitchFamily="50" charset="-127"/>
                <a:ea typeface="나눔고딕" panose="020D0304000000000000" pitchFamily="50" charset="-127"/>
              </a:rPr>
              <a:t>2019</a:t>
            </a:r>
            <a:r>
              <a:rPr lang="ko-KR" altLang="en-US" sz="800" dirty="0">
                <a:solidFill>
                  <a:prstClr val="black"/>
                </a:solidFill>
                <a:latin typeface="나눔고딕" panose="020D0304000000000000" pitchFamily="50" charset="-127"/>
                <a:ea typeface="나눔고딕" panose="020D0304000000000000" pitchFamily="50" charset="-127"/>
              </a:rPr>
              <a:t>년 </a:t>
            </a:r>
            <a:r>
              <a:rPr lang="en-US" altLang="ko-KR" sz="800" dirty="0">
                <a:solidFill>
                  <a:prstClr val="black"/>
                </a:solidFill>
                <a:latin typeface="나눔고딕" panose="020D0304000000000000" pitchFamily="50" charset="-127"/>
                <a:ea typeface="나눔고딕" panose="020D0304000000000000" pitchFamily="50" charset="-127"/>
              </a:rPr>
              <a:t>4</a:t>
            </a:r>
            <a:r>
              <a:rPr lang="ko-KR" altLang="en-US" sz="800" dirty="0">
                <a:solidFill>
                  <a:prstClr val="black"/>
                </a:solidFill>
                <a:latin typeface="나눔고딕" panose="020D0304000000000000" pitchFamily="50" charset="-127"/>
                <a:ea typeface="나눔고딕" panose="020D0304000000000000" pitchFamily="50" charset="-127"/>
              </a:rPr>
              <a:t>차 경남항공산업 </a:t>
            </a:r>
            <a:r>
              <a:rPr lang="ko-KR" altLang="en-US" sz="800" dirty="0" err="1" smtClean="0">
                <a:solidFill>
                  <a:prstClr val="black"/>
                </a:solidFill>
                <a:latin typeface="나눔고딕" panose="020D0304000000000000" pitchFamily="50" charset="-127"/>
                <a:ea typeface="나눔고딕" panose="020D0304000000000000" pitchFamily="50" charset="-127"/>
              </a:rPr>
              <a:t>타킷마케</a:t>
            </a:r>
            <a:r>
              <a:rPr lang="en-US" altLang="ko-KR" sz="800" dirty="0" smtClean="0">
                <a:solidFill>
                  <a:prstClr val="black"/>
                </a:solidFill>
                <a:latin typeface="나눔고딕" panose="020D0304000000000000" pitchFamily="50" charset="-127"/>
                <a:ea typeface="나눔고딕" panose="020D0304000000000000" pitchFamily="50" charset="-127"/>
              </a:rPr>
              <a:t>…</a:t>
            </a:r>
            <a:endParaRPr kumimoji="1" lang="ko-KR" altLang="en-US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나눔고딕" panose="020D0304000000000000" pitchFamily="50" charset="-127"/>
              <a:ea typeface="나눔고딕" panose="020D0304000000000000" pitchFamily="50" charset="-127"/>
              <a:cs typeface="+mn-cs"/>
            </a:endParaRPr>
          </a:p>
        </p:txBody>
      </p:sp>
      <p:sp>
        <p:nvSpPr>
          <p:cNvPr id="51" name="TextBox 192">
            <a:extLst>
              <a:ext uri="{FF2B5EF4-FFF2-40B4-BE49-F238E27FC236}">
                <a16:creationId xmlns="" xmlns:a16="http://schemas.microsoft.com/office/drawing/2014/main" id="{CEF7C9D6-DAC2-4CCA-8AFD-7B015F8C47CE}"/>
              </a:ext>
            </a:extLst>
          </p:cNvPr>
          <p:cNvSpPr txBox="1"/>
          <p:nvPr/>
        </p:nvSpPr>
        <p:spPr>
          <a:xfrm>
            <a:off x="3981144" y="3757716"/>
            <a:ext cx="1145079" cy="216000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 anchor="ctr">
            <a:noAutofit/>
          </a:bodyPr>
          <a:lstStyle>
            <a:defPPr>
              <a:defRPr lang="ko-KR"/>
            </a:defPPr>
            <a:lvl1pPr algn="ctr" rtl="0" fontAlgn="base" latinLnBrk="1">
              <a:spcBef>
                <a:spcPct val="2000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ctr" rtl="0" fontAlgn="base" latinLnBrk="1">
              <a:spcBef>
                <a:spcPct val="2000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ctr" rtl="0" fontAlgn="base" latinLnBrk="1">
              <a:spcBef>
                <a:spcPct val="2000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ctr" rtl="0" fontAlgn="base" latinLnBrk="1">
              <a:spcBef>
                <a:spcPct val="2000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ctr" rtl="0" fontAlgn="base" latinLnBrk="1">
              <a:spcBef>
                <a:spcPct val="2000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marL="0" marR="0" lvl="0" indent="9207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304000000000000" pitchFamily="50" charset="-127"/>
                <a:ea typeface="나눔고딕" panose="020D0304000000000000" pitchFamily="50" charset="-127"/>
                <a:cs typeface="+mn-cs"/>
              </a:rPr>
              <a:t>2019-09-23</a:t>
            </a:r>
            <a:endParaRPr kumimoji="1" lang="ko-KR" altLang="en-US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나눔고딕" panose="020D0304000000000000" pitchFamily="50" charset="-127"/>
              <a:ea typeface="나눔고딕" panose="020D0304000000000000" pitchFamily="50" charset="-127"/>
              <a:cs typeface="+mn-cs"/>
            </a:endParaRPr>
          </a:p>
        </p:txBody>
      </p:sp>
      <p:sp>
        <p:nvSpPr>
          <p:cNvPr id="52" name="TextBox 192">
            <a:extLst>
              <a:ext uri="{FF2B5EF4-FFF2-40B4-BE49-F238E27FC236}">
                <a16:creationId xmlns="" xmlns:a16="http://schemas.microsoft.com/office/drawing/2014/main" id="{CEF7C9D6-DAC2-4CCA-8AFD-7B015F8C47CE}"/>
              </a:ext>
            </a:extLst>
          </p:cNvPr>
          <p:cNvSpPr txBox="1"/>
          <p:nvPr/>
        </p:nvSpPr>
        <p:spPr>
          <a:xfrm>
            <a:off x="3981144" y="3954343"/>
            <a:ext cx="1913985" cy="216000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 anchor="ctr">
            <a:noAutofit/>
          </a:bodyPr>
          <a:lstStyle>
            <a:defPPr>
              <a:defRPr lang="ko-KR"/>
            </a:defPPr>
            <a:lvl1pPr algn="ctr" rtl="0" fontAlgn="base" latinLnBrk="1">
              <a:spcBef>
                <a:spcPct val="2000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ctr" rtl="0" fontAlgn="base" latinLnBrk="1">
              <a:spcBef>
                <a:spcPct val="2000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ctr" rtl="0" fontAlgn="base" latinLnBrk="1">
              <a:spcBef>
                <a:spcPct val="2000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ctr" rtl="0" fontAlgn="base" latinLnBrk="1">
              <a:spcBef>
                <a:spcPct val="2000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ctr" rtl="0" fontAlgn="base" latinLnBrk="1">
              <a:spcBef>
                <a:spcPct val="2000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lvl="0" indent="92075" algn="l" latinLnBrk="0">
              <a:defRPr/>
            </a:pPr>
            <a:r>
              <a:rPr lang="en-US" altLang="ko-KR" sz="800" dirty="0">
                <a:solidFill>
                  <a:prstClr val="black"/>
                </a:solidFill>
                <a:latin typeface="나눔고딕" panose="020D0304000000000000" pitchFamily="50" charset="-127"/>
                <a:ea typeface="나눔고딕" panose="020D0304000000000000" pitchFamily="50" charset="-127"/>
              </a:rPr>
              <a:t>2019</a:t>
            </a:r>
            <a:r>
              <a:rPr lang="ko-KR" altLang="en-US" sz="800" dirty="0">
                <a:solidFill>
                  <a:prstClr val="black"/>
                </a:solidFill>
                <a:latin typeface="나눔고딕" panose="020D0304000000000000" pitchFamily="50" charset="-127"/>
                <a:ea typeface="나눔고딕" panose="020D0304000000000000" pitchFamily="50" charset="-127"/>
              </a:rPr>
              <a:t>년 </a:t>
            </a:r>
            <a:r>
              <a:rPr lang="en-US" altLang="ko-KR" sz="800" dirty="0">
                <a:solidFill>
                  <a:prstClr val="black"/>
                </a:solidFill>
                <a:latin typeface="나눔고딕" panose="020D0304000000000000" pitchFamily="50" charset="-127"/>
                <a:ea typeface="나눔고딕" panose="020D0304000000000000" pitchFamily="50" charset="-127"/>
              </a:rPr>
              <a:t>3</a:t>
            </a:r>
            <a:r>
              <a:rPr lang="ko-KR" altLang="en-US" sz="800" dirty="0">
                <a:solidFill>
                  <a:prstClr val="black"/>
                </a:solidFill>
                <a:latin typeface="나눔고딕" panose="020D0304000000000000" pitchFamily="50" charset="-127"/>
                <a:ea typeface="나눔고딕" panose="020D0304000000000000" pitchFamily="50" charset="-127"/>
              </a:rPr>
              <a:t>차 경남항공산업 </a:t>
            </a:r>
            <a:r>
              <a:rPr lang="ko-KR" altLang="en-US" sz="800" dirty="0" err="1" smtClean="0">
                <a:solidFill>
                  <a:prstClr val="black"/>
                </a:solidFill>
                <a:latin typeface="나눔고딕" panose="020D0304000000000000" pitchFamily="50" charset="-127"/>
                <a:ea typeface="나눔고딕" panose="020D0304000000000000" pitchFamily="50" charset="-127"/>
              </a:rPr>
              <a:t>타깃마케</a:t>
            </a:r>
            <a:r>
              <a:rPr lang="en-US" altLang="ko-KR" sz="800" dirty="0" smtClean="0">
                <a:solidFill>
                  <a:prstClr val="black"/>
                </a:solidFill>
                <a:latin typeface="나눔고딕" panose="020D0304000000000000" pitchFamily="50" charset="-127"/>
                <a:ea typeface="나눔고딕" panose="020D0304000000000000" pitchFamily="50" charset="-127"/>
              </a:rPr>
              <a:t>…</a:t>
            </a:r>
            <a:endParaRPr kumimoji="1" lang="ko-KR" altLang="en-US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나눔고딕" panose="020D0304000000000000" pitchFamily="50" charset="-127"/>
              <a:ea typeface="나눔고딕" panose="020D0304000000000000" pitchFamily="50" charset="-127"/>
              <a:cs typeface="+mn-cs"/>
            </a:endParaRPr>
          </a:p>
        </p:txBody>
      </p:sp>
      <p:sp>
        <p:nvSpPr>
          <p:cNvPr id="53" name="TextBox 192">
            <a:extLst>
              <a:ext uri="{FF2B5EF4-FFF2-40B4-BE49-F238E27FC236}">
                <a16:creationId xmlns="" xmlns:a16="http://schemas.microsoft.com/office/drawing/2014/main" id="{CEF7C9D6-DAC2-4CCA-8AFD-7B015F8C47CE}"/>
              </a:ext>
            </a:extLst>
          </p:cNvPr>
          <p:cNvSpPr txBox="1"/>
          <p:nvPr/>
        </p:nvSpPr>
        <p:spPr>
          <a:xfrm>
            <a:off x="5950809" y="3757716"/>
            <a:ext cx="1145079" cy="216000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 anchor="ctr">
            <a:noAutofit/>
          </a:bodyPr>
          <a:lstStyle>
            <a:defPPr>
              <a:defRPr lang="ko-KR"/>
            </a:defPPr>
            <a:lvl1pPr algn="ctr" rtl="0" fontAlgn="base" latinLnBrk="1">
              <a:spcBef>
                <a:spcPct val="2000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ctr" rtl="0" fontAlgn="base" latinLnBrk="1">
              <a:spcBef>
                <a:spcPct val="2000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ctr" rtl="0" fontAlgn="base" latinLnBrk="1">
              <a:spcBef>
                <a:spcPct val="2000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ctr" rtl="0" fontAlgn="base" latinLnBrk="1">
              <a:spcBef>
                <a:spcPct val="2000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ctr" rtl="0" fontAlgn="base" latinLnBrk="1">
              <a:spcBef>
                <a:spcPct val="2000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marL="0" marR="0" lvl="0" indent="9207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304000000000000" pitchFamily="50" charset="-127"/>
                <a:ea typeface="나눔고딕" panose="020D0304000000000000" pitchFamily="50" charset="-127"/>
                <a:cs typeface="+mn-cs"/>
              </a:rPr>
              <a:t>2019-09-23</a:t>
            </a:r>
            <a:endParaRPr kumimoji="1" lang="ko-KR" altLang="en-US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나눔고딕" panose="020D0304000000000000" pitchFamily="50" charset="-127"/>
              <a:ea typeface="나눔고딕" panose="020D0304000000000000" pitchFamily="50" charset="-127"/>
              <a:cs typeface="+mn-cs"/>
            </a:endParaRPr>
          </a:p>
        </p:txBody>
      </p:sp>
      <p:sp>
        <p:nvSpPr>
          <p:cNvPr id="55" name="TextBox 192">
            <a:extLst>
              <a:ext uri="{FF2B5EF4-FFF2-40B4-BE49-F238E27FC236}">
                <a16:creationId xmlns="" xmlns:a16="http://schemas.microsoft.com/office/drawing/2014/main" id="{CEF7C9D6-DAC2-4CCA-8AFD-7B015F8C47CE}"/>
              </a:ext>
            </a:extLst>
          </p:cNvPr>
          <p:cNvSpPr txBox="1"/>
          <p:nvPr/>
        </p:nvSpPr>
        <p:spPr>
          <a:xfrm>
            <a:off x="5950809" y="3954343"/>
            <a:ext cx="1882511" cy="216000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 anchor="ctr">
            <a:noAutofit/>
          </a:bodyPr>
          <a:lstStyle>
            <a:defPPr>
              <a:defRPr lang="ko-KR"/>
            </a:defPPr>
            <a:lvl1pPr algn="ctr" rtl="0" fontAlgn="base" latinLnBrk="1">
              <a:spcBef>
                <a:spcPct val="2000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ctr" rtl="0" fontAlgn="base" latinLnBrk="1">
              <a:spcBef>
                <a:spcPct val="2000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ctr" rtl="0" fontAlgn="base" latinLnBrk="1">
              <a:spcBef>
                <a:spcPct val="2000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ctr" rtl="0" fontAlgn="base" latinLnBrk="1">
              <a:spcBef>
                <a:spcPct val="2000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ctr" rtl="0" fontAlgn="base" latinLnBrk="1">
              <a:spcBef>
                <a:spcPct val="2000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lvl="0" indent="92075" algn="l" latinLnBrk="0">
              <a:defRPr/>
            </a:pPr>
            <a:r>
              <a:rPr lang="en-US" altLang="ko-KR" sz="800" dirty="0">
                <a:solidFill>
                  <a:prstClr val="black"/>
                </a:solidFill>
                <a:latin typeface="나눔고딕" panose="020D0304000000000000" pitchFamily="50" charset="-127"/>
                <a:ea typeface="나눔고딕" panose="020D0304000000000000" pitchFamily="50" charset="-127"/>
              </a:rPr>
              <a:t>2019</a:t>
            </a:r>
            <a:r>
              <a:rPr lang="ko-KR" altLang="en-US" sz="800" dirty="0">
                <a:solidFill>
                  <a:prstClr val="black"/>
                </a:solidFill>
                <a:latin typeface="나눔고딕" panose="020D0304000000000000" pitchFamily="50" charset="-127"/>
                <a:ea typeface="나눔고딕" panose="020D0304000000000000" pitchFamily="50" charset="-127"/>
              </a:rPr>
              <a:t>년 </a:t>
            </a:r>
            <a:r>
              <a:rPr lang="en-US" altLang="ko-KR" sz="800" dirty="0">
                <a:solidFill>
                  <a:prstClr val="black"/>
                </a:solidFill>
                <a:latin typeface="나눔고딕" panose="020D0304000000000000" pitchFamily="50" charset="-127"/>
                <a:ea typeface="나눔고딕" panose="020D0304000000000000" pitchFamily="50" charset="-127"/>
              </a:rPr>
              <a:t>4</a:t>
            </a:r>
            <a:r>
              <a:rPr lang="ko-KR" altLang="en-US" sz="800" dirty="0">
                <a:solidFill>
                  <a:prstClr val="black"/>
                </a:solidFill>
                <a:latin typeface="나눔고딕" panose="020D0304000000000000" pitchFamily="50" charset="-127"/>
                <a:ea typeface="나눔고딕" panose="020D0304000000000000" pitchFamily="50" charset="-127"/>
              </a:rPr>
              <a:t>차 경남항공산업 </a:t>
            </a:r>
            <a:r>
              <a:rPr lang="ko-KR" altLang="en-US" sz="800" dirty="0" err="1" smtClean="0">
                <a:solidFill>
                  <a:prstClr val="black"/>
                </a:solidFill>
                <a:latin typeface="나눔고딕" panose="020D0304000000000000" pitchFamily="50" charset="-127"/>
                <a:ea typeface="나눔고딕" panose="020D0304000000000000" pitchFamily="50" charset="-127"/>
              </a:rPr>
              <a:t>타킷마케</a:t>
            </a:r>
            <a:r>
              <a:rPr lang="en-US" altLang="ko-KR" sz="800" dirty="0" smtClean="0">
                <a:solidFill>
                  <a:prstClr val="black"/>
                </a:solidFill>
                <a:latin typeface="나눔고딕" panose="020D0304000000000000" pitchFamily="50" charset="-127"/>
                <a:ea typeface="나눔고딕" panose="020D0304000000000000" pitchFamily="50" charset="-127"/>
              </a:rPr>
              <a:t>…</a:t>
            </a:r>
            <a:endParaRPr kumimoji="1" lang="ko-KR" altLang="en-US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나눔고딕" panose="020D0304000000000000" pitchFamily="50" charset="-127"/>
              <a:ea typeface="나눔고딕" panose="020D0304000000000000" pitchFamily="50" charset="-127"/>
              <a:cs typeface="+mn-cs"/>
            </a:endParaRPr>
          </a:p>
        </p:txBody>
      </p:sp>
      <p:sp>
        <p:nvSpPr>
          <p:cNvPr id="113" name="직사각형 112"/>
          <p:cNvSpPr/>
          <p:nvPr/>
        </p:nvSpPr>
        <p:spPr>
          <a:xfrm>
            <a:off x="1916196" y="3985410"/>
            <a:ext cx="135874" cy="144000"/>
          </a:xfrm>
          <a:prstGeom prst="rect">
            <a:avLst/>
          </a:prstGeom>
          <a:solidFill>
            <a:srgbClr val="FF0000"/>
          </a:solidFill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5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6" name="TextBox 192">
            <a:extLst>
              <a:ext uri="{FF2B5EF4-FFF2-40B4-BE49-F238E27FC236}">
                <a16:creationId xmlns="" xmlns:a16="http://schemas.microsoft.com/office/drawing/2014/main" id="{CEF7C9D6-DAC2-4CCA-8AFD-7B015F8C47CE}"/>
              </a:ext>
            </a:extLst>
          </p:cNvPr>
          <p:cNvSpPr txBox="1"/>
          <p:nvPr/>
        </p:nvSpPr>
        <p:spPr>
          <a:xfrm>
            <a:off x="5529064" y="1251298"/>
            <a:ext cx="2448272" cy="216000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 anchor="ctr">
            <a:noAutofit/>
          </a:bodyPr>
          <a:lstStyle>
            <a:defPPr>
              <a:defRPr lang="ko-KR"/>
            </a:defPPr>
            <a:lvl1pPr algn="ctr" rtl="0" fontAlgn="base" latinLnBrk="1">
              <a:spcBef>
                <a:spcPct val="2000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ctr" rtl="0" fontAlgn="base" latinLnBrk="1">
              <a:spcBef>
                <a:spcPct val="2000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ctr" rtl="0" fontAlgn="base" latinLnBrk="1">
              <a:spcBef>
                <a:spcPct val="2000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ctr" rtl="0" fontAlgn="base" latinLnBrk="1">
              <a:spcBef>
                <a:spcPct val="2000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ctr" rtl="0" fontAlgn="base" latinLnBrk="1">
              <a:spcBef>
                <a:spcPct val="2000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lvl="0" indent="92075" algn="r" latinLnBrk="0">
              <a:defRPr/>
            </a:pPr>
            <a:r>
              <a:rPr lang="ko-KR" altLang="en-US" sz="800" dirty="0" smtClean="0">
                <a:solidFill>
                  <a:prstClr val="black"/>
                </a:solidFill>
                <a:latin typeface="나눔고딕" panose="020D0304000000000000" pitchFamily="50" charset="-127"/>
                <a:ea typeface="나눔고딕" panose="020D0304000000000000" pitchFamily="50" charset="-127"/>
              </a:rPr>
              <a:t>고객센터 </a:t>
            </a:r>
            <a:r>
              <a:rPr lang="en-US" altLang="ko-KR" sz="800" dirty="0">
                <a:solidFill>
                  <a:prstClr val="black"/>
                </a:solidFill>
                <a:latin typeface="나눔고딕" panose="020D0304000000000000" pitchFamily="50" charset="-127"/>
                <a:ea typeface="나눔고딕" panose="020D0304000000000000" pitchFamily="50" charset="-127"/>
              </a:rPr>
              <a:t>&gt; </a:t>
            </a:r>
            <a:r>
              <a:rPr lang="ko-KR" altLang="en-US" sz="800" dirty="0" smtClean="0">
                <a:solidFill>
                  <a:prstClr val="black"/>
                </a:solidFill>
                <a:latin typeface="나눔고딕" panose="020D0304000000000000" pitchFamily="50" charset="-127"/>
                <a:ea typeface="나눔고딕" panose="020D0304000000000000" pitchFamily="50" charset="-127"/>
              </a:rPr>
              <a:t>포토뉴스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304000000000000" pitchFamily="50" charset="-127"/>
              <a:ea typeface="나눔고딕" panose="020D0304000000000000" pitchFamily="50" charset="-127"/>
              <a:cs typeface="+mn-cs"/>
            </a:endParaRPr>
          </a:p>
        </p:txBody>
      </p:sp>
      <p:sp>
        <p:nvSpPr>
          <p:cNvPr id="57" name="자유형 149">
            <a:extLst>
              <a:ext uri="{FF2B5EF4-FFF2-40B4-BE49-F238E27FC236}">
                <a16:creationId xmlns="" xmlns:a16="http://schemas.microsoft.com/office/drawing/2014/main" id="{702263F4-23A1-45B7-B426-484E4EC5DA50}"/>
              </a:ext>
            </a:extLst>
          </p:cNvPr>
          <p:cNvSpPr>
            <a:spLocks noChangeAspect="1"/>
          </p:cNvSpPr>
          <p:nvPr/>
        </p:nvSpPr>
        <p:spPr>
          <a:xfrm>
            <a:off x="6897216" y="1294029"/>
            <a:ext cx="127037" cy="108000"/>
          </a:xfrm>
          <a:custGeom>
            <a:avLst/>
            <a:gdLst>
              <a:gd name="connsiteX0" fmla="*/ 396044 w 792088"/>
              <a:gd name="connsiteY0" fmla="*/ 0 h 500280"/>
              <a:gd name="connsiteX1" fmla="*/ 792088 w 792088"/>
              <a:gd name="connsiteY1" fmla="*/ 216024 h 500280"/>
              <a:gd name="connsiteX2" fmla="*/ 648072 w 792088"/>
              <a:gd name="connsiteY2" fmla="*/ 216024 h 500280"/>
              <a:gd name="connsiteX3" fmla="*/ 648072 w 792088"/>
              <a:gd name="connsiteY3" fmla="*/ 500280 h 500280"/>
              <a:gd name="connsiteX4" fmla="*/ 504056 w 792088"/>
              <a:gd name="connsiteY4" fmla="*/ 500280 h 500280"/>
              <a:gd name="connsiteX5" fmla="*/ 504056 w 792088"/>
              <a:gd name="connsiteY5" fmla="*/ 288032 h 500280"/>
              <a:gd name="connsiteX6" fmla="*/ 288032 w 792088"/>
              <a:gd name="connsiteY6" fmla="*/ 288032 h 500280"/>
              <a:gd name="connsiteX7" fmla="*/ 288032 w 792088"/>
              <a:gd name="connsiteY7" fmla="*/ 500280 h 500280"/>
              <a:gd name="connsiteX8" fmla="*/ 144016 w 792088"/>
              <a:gd name="connsiteY8" fmla="*/ 500280 h 500280"/>
              <a:gd name="connsiteX9" fmla="*/ 144016 w 792088"/>
              <a:gd name="connsiteY9" fmla="*/ 216024 h 500280"/>
              <a:gd name="connsiteX10" fmla="*/ 0 w 792088"/>
              <a:gd name="connsiteY10" fmla="*/ 216024 h 500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92088" h="500280">
                <a:moveTo>
                  <a:pt x="396044" y="0"/>
                </a:moveTo>
                <a:lnTo>
                  <a:pt x="792088" y="216024"/>
                </a:lnTo>
                <a:lnTo>
                  <a:pt x="648072" y="216024"/>
                </a:lnTo>
                <a:lnTo>
                  <a:pt x="648072" y="500280"/>
                </a:lnTo>
                <a:lnTo>
                  <a:pt x="504056" y="500280"/>
                </a:lnTo>
                <a:lnTo>
                  <a:pt x="504056" y="288032"/>
                </a:lnTo>
                <a:lnTo>
                  <a:pt x="288032" y="288032"/>
                </a:lnTo>
                <a:lnTo>
                  <a:pt x="288032" y="500280"/>
                </a:lnTo>
                <a:lnTo>
                  <a:pt x="144016" y="500280"/>
                </a:lnTo>
                <a:lnTo>
                  <a:pt x="144016" y="216024"/>
                </a:lnTo>
                <a:lnTo>
                  <a:pt x="0" y="216024"/>
                </a:lnTo>
                <a:close/>
              </a:path>
            </a:pathLst>
          </a:custGeom>
          <a:solidFill>
            <a:sysClr val="windowText" lastClr="000000">
              <a:lumMod val="50000"/>
              <a:lumOff val="50000"/>
            </a:sysClr>
          </a:solidFill>
          <a:ln w="127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나눔고딕" panose="020D0304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61879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extBox 178"/>
          <p:cNvSpPr txBox="1"/>
          <p:nvPr/>
        </p:nvSpPr>
        <p:spPr>
          <a:xfrm>
            <a:off x="118415" y="60808"/>
            <a:ext cx="904094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1100" dirty="0" err="1" smtClean="0">
                <a:latin typeface="+mn-ea"/>
              </a:rPr>
              <a:t>프론트</a:t>
            </a:r>
            <a:r>
              <a:rPr lang="ko-KR" altLang="en-US" sz="1100" dirty="0" smtClean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&gt; </a:t>
            </a:r>
            <a:r>
              <a:rPr lang="ko-KR" altLang="en-US" sz="1100" dirty="0" smtClean="0">
                <a:latin typeface="+mn-ea"/>
              </a:rPr>
              <a:t>메인</a:t>
            </a:r>
            <a:endParaRPr lang="ko-KR" altLang="en-US" sz="1100" dirty="0">
              <a:latin typeface="+mn-ea"/>
            </a:endParaRPr>
          </a:p>
        </p:txBody>
      </p:sp>
      <p:sp>
        <p:nvSpPr>
          <p:cNvPr id="54" name="TextBox 10"/>
          <p:cNvSpPr txBox="1"/>
          <p:nvPr/>
        </p:nvSpPr>
        <p:spPr>
          <a:xfrm>
            <a:off x="8746400" y="489754"/>
            <a:ext cx="1136576" cy="202942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 dirty="0" smtClean="0">
                <a:latin typeface="+mn-ea"/>
              </a:rPr>
              <a:t>AP-UI-10-50-02</a:t>
            </a:r>
            <a:endParaRPr lang="ko-KR" altLang="en-US" sz="800" dirty="0"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36576" y="345430"/>
            <a:ext cx="2059859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1000" dirty="0" err="1" smtClean="0">
                <a:latin typeface="+mn-ea"/>
              </a:rPr>
              <a:t>프론트</a:t>
            </a:r>
            <a:r>
              <a:rPr lang="ko-KR" altLang="en-US" sz="1000" dirty="0" smtClean="0">
                <a:latin typeface="+mn-ea"/>
              </a:rPr>
              <a:t> </a:t>
            </a:r>
            <a:r>
              <a:rPr lang="en-US" altLang="ko-KR" sz="1000" dirty="0" smtClean="0">
                <a:latin typeface="+mn-ea"/>
              </a:rPr>
              <a:t>– </a:t>
            </a:r>
            <a:r>
              <a:rPr lang="ko-KR" altLang="en-US" sz="1000" dirty="0">
                <a:latin typeface="+mn-ea"/>
              </a:rPr>
              <a:t>고객센터 </a:t>
            </a:r>
            <a:r>
              <a:rPr lang="en-US" altLang="ko-KR" sz="1000" dirty="0">
                <a:latin typeface="+mn-ea"/>
              </a:rPr>
              <a:t>&gt; </a:t>
            </a:r>
            <a:r>
              <a:rPr lang="ko-KR" altLang="en-US" sz="1000" dirty="0">
                <a:latin typeface="+mn-ea"/>
              </a:rPr>
              <a:t>포토뉴스 </a:t>
            </a:r>
            <a:r>
              <a:rPr lang="en-US" altLang="ko-KR" sz="1000" dirty="0">
                <a:latin typeface="+mn-ea"/>
              </a:rPr>
              <a:t>(2/2)</a:t>
            </a:r>
            <a:endParaRPr lang="ko-KR" altLang="en-US" sz="1000" dirty="0">
              <a:latin typeface="+mn-ea"/>
            </a:endParaRPr>
          </a:p>
        </p:txBody>
      </p:sp>
      <p:sp>
        <p:nvSpPr>
          <p:cNvPr id="31" name="TextBox 10"/>
          <p:cNvSpPr txBox="1"/>
          <p:nvPr/>
        </p:nvSpPr>
        <p:spPr>
          <a:xfrm>
            <a:off x="8741143" y="912375"/>
            <a:ext cx="1136576" cy="202942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ko-KR" altLang="en-US" sz="800" dirty="0">
                <a:latin typeface="+mn-ea"/>
              </a:rPr>
              <a:t>포토뉴스</a:t>
            </a:r>
            <a:endParaRPr lang="ko-KR" altLang="en-US" sz="800" dirty="0">
              <a:latin typeface="+mn-ea"/>
            </a:endParaRPr>
          </a:p>
        </p:txBody>
      </p:sp>
      <p:sp>
        <p:nvSpPr>
          <p:cNvPr id="187" name="Rectangle 4"/>
          <p:cNvSpPr>
            <a:spLocks noChangeArrowheads="1"/>
          </p:cNvSpPr>
          <p:nvPr/>
        </p:nvSpPr>
        <p:spPr bwMode="auto">
          <a:xfrm>
            <a:off x="118415" y="620688"/>
            <a:ext cx="7930929" cy="5976664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lvl="0"/>
            <a:endParaRPr lang="ko-KR" altLang="en-US" dirty="0">
              <a:ea typeface="나눔고딕" panose="020D0304000000000000" pitchFamily="50" charset="-127"/>
            </a:endParaRPr>
          </a:p>
        </p:txBody>
      </p:sp>
      <p:sp>
        <p:nvSpPr>
          <p:cNvPr id="192" name="직사각형 191"/>
          <p:cNvSpPr/>
          <p:nvPr/>
        </p:nvSpPr>
        <p:spPr bwMode="auto">
          <a:xfrm>
            <a:off x="197690" y="692696"/>
            <a:ext cx="7779646" cy="4128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ysDot"/>
            <a:round/>
            <a:headEnd type="none" w="med" len="med"/>
            <a:tailEnd type="none" w="med" len="med"/>
          </a:ln>
          <a:effectLst>
            <a:outerShdw blurRad="88900" dist="25400" dir="5400000" sx="93000" sy="93000" algn="t" rotWithShape="0">
              <a:prstClr val="black">
                <a:alpha val="20000"/>
              </a:prstClr>
            </a:outerShdw>
          </a:effectLst>
        </p:spPr>
        <p:txBody>
          <a:bodyPr vert="horz" wrap="none" lIns="101250" tIns="52650" rIns="101250" bIns="108000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200000"/>
              </a:lnSpc>
            </a:pPr>
            <a:endParaRPr lang="en-US" altLang="ko-KR" sz="900" b="1" baseline="300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Lao UI" pitchFamily="34" charset="0"/>
            </a:endParaRPr>
          </a:p>
        </p:txBody>
      </p:sp>
      <p:sp>
        <p:nvSpPr>
          <p:cNvPr id="193" name="Text Box 7"/>
          <p:cNvSpPr txBox="1">
            <a:spLocks noChangeArrowheads="1"/>
          </p:cNvSpPr>
          <p:nvPr/>
        </p:nvSpPr>
        <p:spPr bwMode="auto">
          <a:xfrm>
            <a:off x="1638091" y="830196"/>
            <a:ext cx="827959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76949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3896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30846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07794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4742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61690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38639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15587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b="1" spc="-1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Lao UI" panose="020B0502040204020203" pitchFamily="34" charset="0"/>
              </a:rPr>
              <a:t>시험분석</a:t>
            </a:r>
            <a:endParaRPr lang="en-US" altLang="ko-KR" sz="600" b="1" spc="-1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Lao UI" panose="020B0502040204020203" pitchFamily="34" charset="0"/>
            </a:endParaRPr>
          </a:p>
        </p:txBody>
      </p:sp>
      <p:sp>
        <p:nvSpPr>
          <p:cNvPr id="194" name="Text Box 7"/>
          <p:cNvSpPr txBox="1">
            <a:spLocks noChangeArrowheads="1"/>
          </p:cNvSpPr>
          <p:nvPr/>
        </p:nvSpPr>
        <p:spPr bwMode="auto">
          <a:xfrm>
            <a:off x="2864768" y="830196"/>
            <a:ext cx="565508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76949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3896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30846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07794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4742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61690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38639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15587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b="1" spc="-1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Lao UI" panose="020B0502040204020203" pitchFamily="34" charset="0"/>
              </a:rPr>
              <a:t>신청하기</a:t>
            </a:r>
            <a:endParaRPr lang="en-US" altLang="ko-KR" sz="600" b="1" spc="-1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Lao UI" panose="020B0502040204020203" pitchFamily="34" charset="0"/>
            </a:endParaRPr>
          </a:p>
        </p:txBody>
      </p:sp>
      <p:sp>
        <p:nvSpPr>
          <p:cNvPr id="195" name="Text Box 7"/>
          <p:cNvSpPr txBox="1">
            <a:spLocks noChangeArrowheads="1"/>
          </p:cNvSpPr>
          <p:nvPr/>
        </p:nvSpPr>
        <p:spPr bwMode="auto">
          <a:xfrm>
            <a:off x="3872880" y="830196"/>
            <a:ext cx="655857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76949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3896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30846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07794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4742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61690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38639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15587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b="1" spc="-1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Lao UI" panose="020B0502040204020203" pitchFamily="34" charset="0"/>
              </a:rPr>
              <a:t>자료실</a:t>
            </a:r>
            <a:endParaRPr lang="en-US" altLang="ko-KR" sz="600" b="1" spc="-1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Lao UI" panose="020B0502040204020203" pitchFamily="34" charset="0"/>
            </a:endParaRPr>
          </a:p>
        </p:txBody>
      </p:sp>
      <p:sp>
        <p:nvSpPr>
          <p:cNvPr id="196" name="Text Box 7"/>
          <p:cNvSpPr txBox="1">
            <a:spLocks noChangeArrowheads="1"/>
          </p:cNvSpPr>
          <p:nvPr/>
        </p:nvSpPr>
        <p:spPr bwMode="auto">
          <a:xfrm>
            <a:off x="4953000" y="830196"/>
            <a:ext cx="655857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76949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3896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30846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07794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4742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61690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38639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15587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b="1" spc="-1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Lao UI" panose="020B0502040204020203" pitchFamily="34" charset="0"/>
              </a:rPr>
              <a:t>고객센터</a:t>
            </a:r>
            <a:endParaRPr lang="en-US" altLang="ko-KR" sz="600" b="1" spc="-1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Lao UI" panose="020B0502040204020203" pitchFamily="34" charset="0"/>
            </a:endParaRPr>
          </a:p>
        </p:txBody>
      </p:sp>
      <p:sp>
        <p:nvSpPr>
          <p:cNvPr id="197" name="Text Box 7"/>
          <p:cNvSpPr txBox="1">
            <a:spLocks noChangeArrowheads="1"/>
          </p:cNvSpPr>
          <p:nvPr/>
        </p:nvSpPr>
        <p:spPr bwMode="auto">
          <a:xfrm>
            <a:off x="5936360" y="830196"/>
            <a:ext cx="655857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76949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3896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30846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07794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4742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61690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38639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15587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b="1" spc="-100" dirty="0" err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Lao UI" panose="020B0502040204020203" pitchFamily="34" charset="0"/>
              </a:rPr>
              <a:t>마이페이지</a:t>
            </a:r>
            <a:endParaRPr lang="en-US" altLang="ko-KR" sz="600" b="1" spc="-1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Lao UI" panose="020B0502040204020203" pitchFamily="34" charset="0"/>
            </a:endParaRPr>
          </a:p>
        </p:txBody>
      </p:sp>
      <p:sp>
        <p:nvSpPr>
          <p:cNvPr id="199" name="직사각형 198"/>
          <p:cNvSpPr/>
          <p:nvPr/>
        </p:nvSpPr>
        <p:spPr>
          <a:xfrm>
            <a:off x="6912160" y="804625"/>
            <a:ext cx="713340" cy="18800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로그아웃</a:t>
            </a:r>
            <a:endParaRPr lang="ko-KR" altLang="en-US" sz="9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1712640" y="1113850"/>
            <a:ext cx="0" cy="54720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4" name="그룹 203"/>
          <p:cNvGrpSpPr/>
          <p:nvPr/>
        </p:nvGrpSpPr>
        <p:grpSpPr>
          <a:xfrm>
            <a:off x="1785969" y="1221820"/>
            <a:ext cx="728555" cy="215444"/>
            <a:chOff x="200472" y="952373"/>
            <a:chExt cx="728555" cy="215444"/>
          </a:xfrm>
        </p:grpSpPr>
        <p:sp>
          <p:nvSpPr>
            <p:cNvPr id="205" name="직사각형 204"/>
            <p:cNvSpPr/>
            <p:nvPr/>
          </p:nvSpPr>
          <p:spPr>
            <a:xfrm>
              <a:off x="200472" y="970000"/>
              <a:ext cx="36000" cy="180000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6" name="TextBox 205"/>
            <p:cNvSpPr txBox="1"/>
            <p:nvPr/>
          </p:nvSpPr>
          <p:spPr>
            <a:xfrm>
              <a:off x="281414" y="952373"/>
              <a:ext cx="647613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ko-KR" altLang="en-US" sz="1400" dirty="0" smtClean="0"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기술자료</a:t>
              </a:r>
              <a:endParaRPr lang="ko-KR" altLang="en-US" sz="1400" dirty="0">
                <a:latin typeface="Rix모던고딕 B" panose="02020603020101020101" pitchFamily="18" charset="-127"/>
                <a:ea typeface="Rix모던고딕 B" panose="02020603020101020101" pitchFamily="18" charset="-127"/>
              </a:endParaRPr>
            </a:p>
          </p:txBody>
        </p:sp>
      </p:grpSp>
      <p:sp>
        <p:nvSpPr>
          <p:cNvPr id="12" name="직사각형 11"/>
          <p:cNvSpPr/>
          <p:nvPr/>
        </p:nvSpPr>
        <p:spPr>
          <a:xfrm>
            <a:off x="1744138" y="1628800"/>
            <a:ext cx="6233197" cy="49570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13" name="Group 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9709728"/>
              </p:ext>
            </p:extLst>
          </p:nvPr>
        </p:nvGraphicFramePr>
        <p:xfrm>
          <a:off x="8105024" y="1245111"/>
          <a:ext cx="1800000" cy="2738791"/>
        </p:xfrm>
        <a:graphic>
          <a:graphicData uri="http://schemas.openxmlformats.org/drawingml/2006/table">
            <a:tbl>
              <a:tblPr/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48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13371">
                <a:tc gridSpan="2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Description </a:t>
                      </a:r>
                    </a:p>
                  </a:txBody>
                  <a:tcPr marL="91412" marR="91412" marT="45722" marB="4572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553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1</a:t>
                      </a:r>
                    </a:p>
                  </a:txBody>
                  <a:tcPr marL="36000" marR="36000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smtClean="0"/>
                        <a:t>게시물에 </a:t>
                      </a:r>
                      <a:r>
                        <a:rPr lang="ko-KR" altLang="en-US" sz="900" dirty="0" smtClean="0"/>
                        <a:t>이미지파일을 </a:t>
                      </a:r>
                      <a:r>
                        <a:rPr lang="ko-KR" altLang="en-US" sz="900" dirty="0" smtClean="0"/>
                        <a:t>보여주고 파일명 클릭 시 첨부파일을 </a:t>
                      </a:r>
                      <a:r>
                        <a:rPr lang="ko-KR" altLang="en-US" sz="900" dirty="0" err="1" smtClean="0"/>
                        <a:t>다운로드함</a:t>
                      </a:r>
                      <a:endParaRPr lang="ko-KR" altLang="en-US" sz="900" dirty="0"/>
                    </a:p>
                  </a:txBody>
                  <a:tcPr marL="36000" marR="36000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19663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2</a:t>
                      </a:r>
                    </a:p>
                  </a:txBody>
                  <a:tcPr marL="36000" marR="36000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smtClean="0"/>
                        <a:t>첨부된 이미지 파일을 내용의 상단에 첨부된 순서로 보여준다</a:t>
                      </a:r>
                      <a:r>
                        <a:rPr lang="en-US" altLang="ko-KR" sz="900" dirty="0" smtClean="0"/>
                        <a:t>.</a:t>
                      </a:r>
                      <a:endParaRPr lang="ko-KR" altLang="en-US" sz="900" dirty="0" smtClean="0"/>
                    </a:p>
                  </a:txBody>
                  <a:tcPr marL="36000" marR="36000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1553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3</a:t>
                      </a:r>
                    </a:p>
                  </a:txBody>
                  <a:tcPr marL="36000" marR="36000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smtClean="0"/>
                        <a:t>버튼 클릭 시 게시물 목록조회 화면으로 이동함</a:t>
                      </a:r>
                      <a:r>
                        <a:rPr lang="en-US" altLang="ko-KR" sz="900" dirty="0" smtClean="0"/>
                        <a:t>(</a:t>
                      </a:r>
                      <a:r>
                        <a:rPr lang="ko-KR" altLang="en-US" sz="900" dirty="0" smtClean="0"/>
                        <a:t>검색조건</a:t>
                      </a:r>
                      <a:r>
                        <a:rPr lang="en-US" altLang="ko-KR" sz="900" dirty="0" smtClean="0"/>
                        <a:t>, </a:t>
                      </a:r>
                      <a:r>
                        <a:rPr lang="ko-KR" altLang="en-US" sz="900" dirty="0" err="1" smtClean="0"/>
                        <a:t>페이징</a:t>
                      </a:r>
                      <a:r>
                        <a:rPr lang="ko-KR" altLang="en-US" sz="900" dirty="0" smtClean="0"/>
                        <a:t> 번호 일치해야 함</a:t>
                      </a:r>
                      <a:r>
                        <a:rPr lang="en-US" altLang="ko-KR" sz="900" dirty="0" smtClean="0"/>
                        <a:t>)</a:t>
                      </a:r>
                      <a:endParaRPr lang="ko-KR" altLang="en-US" sz="900" dirty="0" smtClean="0"/>
                    </a:p>
                  </a:txBody>
                  <a:tcPr marL="36000" marR="36000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1553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4</a:t>
                      </a:r>
                    </a:p>
                  </a:txBody>
                  <a:tcPr marL="36000" marR="36000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smtClean="0"/>
                        <a:t>이전 게시물 제목이 보이고 제목 클릭 시 상세조회</a:t>
                      </a:r>
                      <a:r>
                        <a:rPr lang="ko-KR" altLang="en-US" sz="900" baseline="0" dirty="0" smtClean="0"/>
                        <a:t> 화면으로 이동</a:t>
                      </a:r>
                      <a:endParaRPr lang="ko-KR" altLang="en-US" sz="900" dirty="0" smtClean="0"/>
                    </a:p>
                  </a:txBody>
                  <a:tcPr marL="36000" marR="36000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1553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5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</a:txBody>
                  <a:tcPr marL="36000" marR="36000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/>
                        <a:t>이후 게시물 제목이 보이고 제목 클릭 시 상세조회</a:t>
                      </a:r>
                      <a:r>
                        <a:rPr lang="ko-KR" altLang="en-US" sz="900" baseline="0" dirty="0" smtClean="0"/>
                        <a:t> 화면으로 이동</a:t>
                      </a:r>
                      <a:r>
                        <a:rPr lang="ko-KR" altLang="en-US" sz="900" dirty="0" smtClean="0"/>
                        <a:t> </a:t>
                      </a:r>
                    </a:p>
                  </a:txBody>
                  <a:tcPr marL="36000" marR="36000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100" name="그림 9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947" y="779746"/>
            <a:ext cx="1099592" cy="237664"/>
          </a:xfrm>
          <a:prstGeom prst="rect">
            <a:avLst/>
          </a:prstGeom>
        </p:spPr>
      </p:pic>
      <p:graphicFrame>
        <p:nvGraphicFramePr>
          <p:cNvPr id="42" name="표 41">
            <a:extLst>
              <a:ext uri="{FF2B5EF4-FFF2-40B4-BE49-F238E27FC236}">
                <a16:creationId xmlns="" xmlns:a16="http://schemas.microsoft.com/office/drawing/2014/main" id="{1AF98699-8219-497C-83FD-5D1D9308FB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4688934"/>
              </p:ext>
            </p:extLst>
          </p:nvPr>
        </p:nvGraphicFramePr>
        <p:xfrm>
          <a:off x="1840479" y="1710946"/>
          <a:ext cx="6032891" cy="3158214"/>
        </p:xfrm>
        <a:graphic>
          <a:graphicData uri="http://schemas.openxmlformats.org/drawingml/2006/table">
            <a:tbl>
              <a:tblPr firstRow="1" bandRow="1"/>
              <a:tblGrid>
                <a:gridCol w="84979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07566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2613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2813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제목</a:t>
                      </a:r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800" b="1" u="none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2019</a:t>
                      </a:r>
                      <a:r>
                        <a:rPr lang="ko-KR" altLang="en-US" sz="800" b="1" u="none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년 </a:t>
                      </a:r>
                      <a:r>
                        <a:rPr lang="en-US" altLang="ko-KR" sz="800" b="1" u="none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4</a:t>
                      </a:r>
                      <a:r>
                        <a:rPr lang="ko-KR" altLang="en-US" sz="800" b="1" u="none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차 경남항공산업 </a:t>
                      </a:r>
                      <a:r>
                        <a:rPr lang="ko-KR" altLang="en-US" sz="800" b="1" u="none" dirty="0" err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타킷마케팅</a:t>
                      </a:r>
                      <a:r>
                        <a:rPr lang="en-US" altLang="ko-KR" sz="800" b="1" u="none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(</a:t>
                      </a:r>
                      <a:r>
                        <a:rPr lang="ko-KR" altLang="en-US" sz="800" b="1" u="none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일본 나고야</a:t>
                      </a:r>
                      <a:r>
                        <a:rPr lang="en-US" altLang="ko-KR" sz="800" b="1" u="none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)</a:t>
                      </a:r>
                      <a:endParaRPr lang="ko-KR" altLang="en-US" sz="800" b="1" u="sng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7964378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작성일자</a:t>
                      </a:r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  <a:cs typeface="+mn-cs"/>
                        </a:rPr>
                        <a:t>2020-06-16</a:t>
                      </a:r>
                      <a:endParaRPr lang="ko-KR" altLang="en-US" sz="800" b="1" u="sng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조회수</a:t>
                      </a:r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7</a:t>
                      </a:r>
                      <a:endParaRPr lang="ko-KR" altLang="en-US" sz="800" b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36929226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이미지파일</a:t>
                      </a:r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800" b="1" u="none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       </a:t>
                      </a:r>
                      <a:r>
                        <a:rPr lang="ko-KR" altLang="en-US" sz="800" b="1" u="none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이미지</a:t>
                      </a:r>
                      <a:r>
                        <a:rPr lang="en-US" altLang="ko-KR" sz="800" b="1" u="none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.jpg</a:t>
                      </a:r>
                      <a:endParaRPr lang="ko-KR" altLang="en-US" sz="800" b="1" u="none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23439292"/>
                  </a:ext>
                </a:extLst>
              </a:tr>
              <a:tr h="2294214">
                <a:tc gridSpan="4">
                  <a:txBody>
                    <a:bodyPr/>
                    <a:lstStyle/>
                    <a:p>
                      <a:pPr algn="l" latinLnBrk="1"/>
                      <a:endParaRPr lang="en-US" altLang="ko-KR" sz="800" b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  <a:p>
                      <a:pPr algn="l" latinLnBrk="1"/>
                      <a:endParaRPr lang="en-US" altLang="ko-KR" sz="800" b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  <a:p>
                      <a:pPr algn="l" latinLnBrk="1"/>
                      <a:endParaRPr lang="en-US" altLang="ko-KR" sz="800" b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  <a:p>
                      <a:pPr algn="l" latinLnBrk="1"/>
                      <a:endParaRPr lang="en-US" altLang="ko-KR" sz="800" b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  <a:p>
                      <a:pPr algn="l" latinLnBrk="1"/>
                      <a:endParaRPr lang="en-US" altLang="ko-KR" sz="800" b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  <a:p>
                      <a:pPr algn="l" latinLnBrk="1"/>
                      <a:endParaRPr lang="en-US" altLang="ko-KR" sz="800" b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  <a:p>
                      <a:pPr algn="l" latinLnBrk="1"/>
                      <a:endParaRPr lang="en-US" altLang="ko-KR" sz="800" b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  <a:p>
                      <a:pPr algn="l" latinLnBrk="1"/>
                      <a:endParaRPr lang="en-US" altLang="ko-KR" sz="800" b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  <a:p>
                      <a:pPr algn="l" latinLnBrk="1"/>
                      <a:endParaRPr lang="en-US" altLang="ko-KR" sz="800" b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  <a:p>
                      <a:pPr algn="l" latinLnBrk="1"/>
                      <a:endParaRPr lang="en-US" altLang="ko-KR" sz="800" b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  <a:p>
                      <a:pPr algn="l" latinLnBrk="1"/>
                      <a:endParaRPr lang="en-US" altLang="ko-KR" sz="800" b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  <a:p>
                      <a:pPr algn="l" latinLnBrk="1"/>
                      <a:endParaRPr lang="en-US" altLang="ko-KR" sz="800" b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  <a:p>
                      <a:pPr algn="l" latinLnBrk="1"/>
                      <a:endParaRPr lang="en-US" altLang="ko-KR" sz="800" b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경남항공산업 타깃마케팅</a:t>
                      </a:r>
                      <a:r>
                        <a:rPr lang="en-US" altLang="ko-KR" sz="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(</a:t>
                      </a:r>
                      <a:r>
                        <a:rPr lang="ko-KR" altLang="en-US" sz="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일본</a:t>
                      </a:r>
                      <a:r>
                        <a:rPr lang="en-US" altLang="ko-KR" sz="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)</a:t>
                      </a:r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u="sng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7407" y="2372028"/>
            <a:ext cx="114300" cy="133350"/>
          </a:xfrm>
          <a:prstGeom prst="rect">
            <a:avLst/>
          </a:prstGeom>
        </p:spPr>
      </p:pic>
      <p:sp>
        <p:nvSpPr>
          <p:cNvPr id="45" name="직사각형 44">
            <a:extLst>
              <a:ext uri="{FF2B5EF4-FFF2-40B4-BE49-F238E27FC236}">
                <a16:creationId xmlns="" xmlns:a16="http://schemas.microsoft.com/office/drawing/2014/main" id="{060900DC-C91C-48EC-AEDF-6F969D8C66F5}"/>
              </a:ext>
            </a:extLst>
          </p:cNvPr>
          <p:cNvSpPr/>
          <p:nvPr/>
        </p:nvSpPr>
        <p:spPr>
          <a:xfrm>
            <a:off x="4528736" y="5164034"/>
            <a:ext cx="640287" cy="20918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800" b="1" kern="0" smtClean="0">
                <a:solidFill>
                  <a:prstClr val="white"/>
                </a:solidFill>
                <a:latin typeface="Calibri" panose="020F0502020204030204"/>
                <a:ea typeface="나눔고딕" panose="020D0304000000000000" pitchFamily="50" charset="-127"/>
              </a:rPr>
              <a:t>목록보기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나눔고딕" panose="020D0304000000000000" pitchFamily="50" charset="-127"/>
              <a:cs typeface="+mn-cs"/>
            </a:endParaRPr>
          </a:p>
        </p:txBody>
      </p:sp>
      <p:graphicFrame>
        <p:nvGraphicFramePr>
          <p:cNvPr id="46" name="표 45">
            <a:extLst>
              <a:ext uri="{FF2B5EF4-FFF2-40B4-BE49-F238E27FC236}">
                <a16:creationId xmlns="" xmlns:a16="http://schemas.microsoft.com/office/drawing/2014/main" id="{1AF98699-8219-497C-83FD-5D1D9308FB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1306733"/>
              </p:ext>
            </p:extLst>
          </p:nvPr>
        </p:nvGraphicFramePr>
        <p:xfrm>
          <a:off x="1840479" y="5661312"/>
          <a:ext cx="6032891" cy="576000"/>
        </p:xfrm>
        <a:graphic>
          <a:graphicData uri="http://schemas.openxmlformats.org/drawingml/2006/table">
            <a:tbl>
              <a:tblPr firstRow="1" bandRow="1"/>
              <a:tblGrid>
                <a:gridCol w="84979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18309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이전글</a:t>
                      </a:r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1" u="none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2019</a:t>
                      </a:r>
                      <a:r>
                        <a:rPr lang="ko-KR" altLang="en-US" sz="800" b="1" u="none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년 </a:t>
                      </a:r>
                      <a:r>
                        <a:rPr lang="en-US" altLang="ko-KR" sz="800" b="1" u="none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3</a:t>
                      </a:r>
                      <a:r>
                        <a:rPr lang="ko-KR" altLang="en-US" sz="800" b="1" u="none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차 경남항공산업 타깃마케팅</a:t>
                      </a:r>
                      <a:r>
                        <a:rPr lang="en-US" altLang="ko-KR" sz="800" b="1" u="none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(</a:t>
                      </a:r>
                      <a:r>
                        <a:rPr lang="ko-KR" altLang="en-US" sz="800" b="1" u="none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프랑스</a:t>
                      </a:r>
                      <a:r>
                        <a:rPr lang="en-US" altLang="ko-KR" sz="800" b="1" u="none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)</a:t>
                      </a:r>
                      <a:endParaRPr lang="ko-KR" altLang="en-US" sz="800" b="1" u="sng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7964378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다음글</a:t>
                      </a:r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u="none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다음 글이 없습니다</a:t>
                      </a:r>
                      <a:r>
                        <a:rPr lang="en-US" altLang="ko-KR" sz="800" b="1" u="none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.</a:t>
                      </a:r>
                      <a:endParaRPr lang="ko-KR" altLang="en-US" sz="800" b="1" u="none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369292260"/>
                  </a:ext>
                </a:extLst>
              </a:tr>
            </a:tbl>
          </a:graphicData>
        </a:graphic>
      </p:graphicFrame>
      <p:sp>
        <p:nvSpPr>
          <p:cNvPr id="47" name="직사각형 46"/>
          <p:cNvSpPr/>
          <p:nvPr/>
        </p:nvSpPr>
        <p:spPr>
          <a:xfrm>
            <a:off x="2695785" y="2301933"/>
            <a:ext cx="135874" cy="144000"/>
          </a:xfrm>
          <a:prstGeom prst="rect">
            <a:avLst/>
          </a:prstGeom>
          <a:solidFill>
            <a:srgbClr val="FF0000"/>
          </a:solidFill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4437749" y="5124625"/>
            <a:ext cx="135874" cy="144000"/>
          </a:xfrm>
          <a:prstGeom prst="rect">
            <a:avLst/>
          </a:prstGeom>
          <a:solidFill>
            <a:srgbClr val="FF0000"/>
          </a:solidFill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2571856" y="5733256"/>
            <a:ext cx="135874" cy="144000"/>
          </a:xfrm>
          <a:prstGeom prst="rect">
            <a:avLst/>
          </a:prstGeom>
          <a:solidFill>
            <a:srgbClr val="FF0000"/>
          </a:solidFill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4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2588382" y="6014609"/>
            <a:ext cx="135874" cy="144000"/>
          </a:xfrm>
          <a:prstGeom prst="rect">
            <a:avLst/>
          </a:prstGeom>
          <a:solidFill>
            <a:srgbClr val="FF0000"/>
          </a:solidFill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5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35" name="그룹 34">
            <a:extLst>
              <a:ext uri="{FF2B5EF4-FFF2-40B4-BE49-F238E27FC236}">
                <a16:creationId xmlns="" xmlns:a16="http://schemas.microsoft.com/office/drawing/2014/main" id="{390CC34F-24EF-422F-9190-402632310513}"/>
              </a:ext>
            </a:extLst>
          </p:cNvPr>
          <p:cNvGrpSpPr/>
          <p:nvPr/>
        </p:nvGrpSpPr>
        <p:grpSpPr>
          <a:xfrm>
            <a:off x="278267" y="1180565"/>
            <a:ext cx="1291198" cy="307777"/>
            <a:chOff x="271674" y="2211754"/>
            <a:chExt cx="1291198" cy="307777"/>
          </a:xfrm>
        </p:grpSpPr>
        <p:sp>
          <p:nvSpPr>
            <p:cNvPr id="36" name="TextBox 35">
              <a:extLst>
                <a:ext uri="{FF2B5EF4-FFF2-40B4-BE49-F238E27FC236}">
                  <a16:creationId xmlns="" xmlns:a16="http://schemas.microsoft.com/office/drawing/2014/main" id="{4C02627A-8E24-4733-A76B-C863CA10AA57}"/>
                </a:ext>
              </a:extLst>
            </p:cNvPr>
            <p:cNvSpPr txBox="1"/>
            <p:nvPr/>
          </p:nvSpPr>
          <p:spPr>
            <a:xfrm>
              <a:off x="271674" y="2211754"/>
              <a:ext cx="12911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고딕" panose="020D0304000000000000" pitchFamily="50" charset="-127"/>
                  <a:ea typeface="나눔고딕" panose="020D0304000000000000" pitchFamily="50" charset="-127"/>
                  <a:cs typeface="+mn-cs"/>
                </a:rPr>
                <a:t>고객센터</a:t>
              </a:r>
              <a:endParaRPr kumimoji="0" lang="ko-KR" alt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304000000000000" pitchFamily="50" charset="-127"/>
                <a:ea typeface="나눔고딕" panose="020D0304000000000000" pitchFamily="50" charset="-127"/>
                <a:cs typeface="+mn-cs"/>
              </a:endParaRP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="" xmlns:a16="http://schemas.microsoft.com/office/drawing/2014/main" id="{3BFBC5AC-8331-4EC7-97C0-FF223FD62B9C}"/>
                </a:ext>
              </a:extLst>
            </p:cNvPr>
            <p:cNvCxnSpPr/>
            <p:nvPr/>
          </p:nvCxnSpPr>
          <p:spPr>
            <a:xfrm>
              <a:off x="292894" y="2468453"/>
              <a:ext cx="1257300" cy="0"/>
            </a:xfrm>
            <a:prstGeom prst="line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</p:grpSp>
      <p:graphicFrame>
        <p:nvGraphicFramePr>
          <p:cNvPr id="38" name="표 37">
            <a:extLst>
              <a:ext uri="{FF2B5EF4-FFF2-40B4-BE49-F238E27FC236}">
                <a16:creationId xmlns="" xmlns:a16="http://schemas.microsoft.com/office/drawing/2014/main" id="{10D6AE0E-28D3-4EFB-B51E-AFF1302713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4322377"/>
              </p:ext>
            </p:extLst>
          </p:nvPr>
        </p:nvGraphicFramePr>
        <p:xfrm>
          <a:off x="279643" y="1490112"/>
          <a:ext cx="1288800" cy="1066800"/>
        </p:xfrm>
        <a:graphic>
          <a:graphicData uri="http://schemas.openxmlformats.org/drawingml/2006/table">
            <a:tbl>
              <a:tblPr firstRow="1" bandRow="1"/>
              <a:tblGrid>
                <a:gridCol w="12888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2464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138113" marR="0" lvl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  <a:cs typeface="+mn-cs"/>
                        </a:rPr>
                        <a:t>공지사항</a:t>
                      </a:r>
                      <a:endParaRPr lang="ko-KR" altLang="en-US" sz="800" b="0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  <a:cs typeface="+mn-cs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138113" indent="-92075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1" kern="1200" dirty="0" smtClean="0">
                          <a:solidFill>
                            <a:schemeClr val="tx1"/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  <a:cs typeface="+mn-cs"/>
                        </a:rPr>
                        <a:t>포토뉴스</a:t>
                      </a:r>
                      <a:endParaRPr lang="en-US" altLang="ko-KR" sz="800" b="1" kern="1200" dirty="0" smtClean="0">
                        <a:solidFill>
                          <a:schemeClr val="tx1"/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  <a:cs typeface="+mn-cs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38113" indent="-92075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  <a:cs typeface="+mn-cs"/>
                        </a:rPr>
                        <a:t>상담등록</a:t>
                      </a:r>
                      <a:endParaRPr lang="en-US" altLang="ko-KR" sz="800" b="0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  <a:cs typeface="+mn-cs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138113" indent="-92075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b="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  <a:cs typeface="+mn-cs"/>
                        </a:rPr>
                        <a:t>FAQ</a:t>
                      </a:r>
                      <a:endParaRPr lang="en-US" altLang="ko-KR" sz="800" b="0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  <a:cs typeface="+mn-cs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138113" indent="-92075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b="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  <a:cs typeface="+mn-cs"/>
                        </a:rPr>
                        <a:t>Q&amp;A</a:t>
                      </a:r>
                      <a:endParaRPr lang="en-US" altLang="ko-KR" sz="800" b="0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  <a:cs typeface="+mn-cs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39" name="Picture 2" descr="https://www.kav.or.kr/data/file/gallery/thumb-2041706060_EUMK9dLs_5b254078c3825f8eb1629250c75434efa749935b_835x627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3622" y="2681825"/>
            <a:ext cx="1981465" cy="1487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직사각형 39"/>
          <p:cNvSpPr/>
          <p:nvPr/>
        </p:nvSpPr>
        <p:spPr>
          <a:xfrm>
            <a:off x="3579578" y="2780928"/>
            <a:ext cx="135874" cy="144000"/>
          </a:xfrm>
          <a:prstGeom prst="rect">
            <a:avLst/>
          </a:prstGeom>
          <a:solidFill>
            <a:srgbClr val="FF0000"/>
          </a:solidFill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1" name="TextBox 192">
            <a:extLst>
              <a:ext uri="{FF2B5EF4-FFF2-40B4-BE49-F238E27FC236}">
                <a16:creationId xmlns="" xmlns:a16="http://schemas.microsoft.com/office/drawing/2014/main" id="{CEF7C9D6-DAC2-4CCA-8AFD-7B015F8C47CE}"/>
              </a:ext>
            </a:extLst>
          </p:cNvPr>
          <p:cNvSpPr txBox="1"/>
          <p:nvPr/>
        </p:nvSpPr>
        <p:spPr>
          <a:xfrm>
            <a:off x="5529064" y="1251298"/>
            <a:ext cx="2448272" cy="216000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 anchor="ctr">
            <a:noAutofit/>
          </a:bodyPr>
          <a:lstStyle>
            <a:defPPr>
              <a:defRPr lang="ko-KR"/>
            </a:defPPr>
            <a:lvl1pPr algn="ctr" rtl="0" fontAlgn="base" latinLnBrk="1">
              <a:spcBef>
                <a:spcPct val="2000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ctr" rtl="0" fontAlgn="base" latinLnBrk="1">
              <a:spcBef>
                <a:spcPct val="2000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ctr" rtl="0" fontAlgn="base" latinLnBrk="1">
              <a:spcBef>
                <a:spcPct val="2000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ctr" rtl="0" fontAlgn="base" latinLnBrk="1">
              <a:spcBef>
                <a:spcPct val="2000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ctr" rtl="0" fontAlgn="base" latinLnBrk="1">
              <a:spcBef>
                <a:spcPct val="2000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lvl="0" indent="92075" algn="r" latinLnBrk="0">
              <a:defRPr/>
            </a:pPr>
            <a:r>
              <a:rPr lang="ko-KR" altLang="en-US" sz="800" dirty="0" smtClean="0">
                <a:solidFill>
                  <a:prstClr val="black"/>
                </a:solidFill>
                <a:latin typeface="나눔고딕" panose="020D0304000000000000" pitchFamily="50" charset="-127"/>
                <a:ea typeface="나눔고딕" panose="020D0304000000000000" pitchFamily="50" charset="-127"/>
              </a:rPr>
              <a:t>고객센터 </a:t>
            </a:r>
            <a:r>
              <a:rPr lang="en-US" altLang="ko-KR" sz="800" dirty="0">
                <a:solidFill>
                  <a:prstClr val="black"/>
                </a:solidFill>
                <a:latin typeface="나눔고딕" panose="020D0304000000000000" pitchFamily="50" charset="-127"/>
                <a:ea typeface="나눔고딕" panose="020D0304000000000000" pitchFamily="50" charset="-127"/>
              </a:rPr>
              <a:t>&gt; </a:t>
            </a:r>
            <a:r>
              <a:rPr lang="ko-KR" altLang="en-US" sz="800" dirty="0" smtClean="0">
                <a:solidFill>
                  <a:prstClr val="black"/>
                </a:solidFill>
                <a:latin typeface="나눔고딕" panose="020D0304000000000000" pitchFamily="50" charset="-127"/>
                <a:ea typeface="나눔고딕" panose="020D0304000000000000" pitchFamily="50" charset="-127"/>
              </a:rPr>
              <a:t>포토뉴스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304000000000000" pitchFamily="50" charset="-127"/>
              <a:ea typeface="나눔고딕" panose="020D0304000000000000" pitchFamily="50" charset="-127"/>
              <a:cs typeface="+mn-cs"/>
            </a:endParaRPr>
          </a:p>
        </p:txBody>
      </p:sp>
      <p:sp>
        <p:nvSpPr>
          <p:cNvPr id="43" name="자유형 149">
            <a:extLst>
              <a:ext uri="{FF2B5EF4-FFF2-40B4-BE49-F238E27FC236}">
                <a16:creationId xmlns="" xmlns:a16="http://schemas.microsoft.com/office/drawing/2014/main" id="{702263F4-23A1-45B7-B426-484E4EC5DA50}"/>
              </a:ext>
            </a:extLst>
          </p:cNvPr>
          <p:cNvSpPr>
            <a:spLocks noChangeAspect="1"/>
          </p:cNvSpPr>
          <p:nvPr/>
        </p:nvSpPr>
        <p:spPr>
          <a:xfrm>
            <a:off x="6897216" y="1294029"/>
            <a:ext cx="127037" cy="108000"/>
          </a:xfrm>
          <a:custGeom>
            <a:avLst/>
            <a:gdLst>
              <a:gd name="connsiteX0" fmla="*/ 396044 w 792088"/>
              <a:gd name="connsiteY0" fmla="*/ 0 h 500280"/>
              <a:gd name="connsiteX1" fmla="*/ 792088 w 792088"/>
              <a:gd name="connsiteY1" fmla="*/ 216024 h 500280"/>
              <a:gd name="connsiteX2" fmla="*/ 648072 w 792088"/>
              <a:gd name="connsiteY2" fmla="*/ 216024 h 500280"/>
              <a:gd name="connsiteX3" fmla="*/ 648072 w 792088"/>
              <a:gd name="connsiteY3" fmla="*/ 500280 h 500280"/>
              <a:gd name="connsiteX4" fmla="*/ 504056 w 792088"/>
              <a:gd name="connsiteY4" fmla="*/ 500280 h 500280"/>
              <a:gd name="connsiteX5" fmla="*/ 504056 w 792088"/>
              <a:gd name="connsiteY5" fmla="*/ 288032 h 500280"/>
              <a:gd name="connsiteX6" fmla="*/ 288032 w 792088"/>
              <a:gd name="connsiteY6" fmla="*/ 288032 h 500280"/>
              <a:gd name="connsiteX7" fmla="*/ 288032 w 792088"/>
              <a:gd name="connsiteY7" fmla="*/ 500280 h 500280"/>
              <a:gd name="connsiteX8" fmla="*/ 144016 w 792088"/>
              <a:gd name="connsiteY8" fmla="*/ 500280 h 500280"/>
              <a:gd name="connsiteX9" fmla="*/ 144016 w 792088"/>
              <a:gd name="connsiteY9" fmla="*/ 216024 h 500280"/>
              <a:gd name="connsiteX10" fmla="*/ 0 w 792088"/>
              <a:gd name="connsiteY10" fmla="*/ 216024 h 500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92088" h="500280">
                <a:moveTo>
                  <a:pt x="396044" y="0"/>
                </a:moveTo>
                <a:lnTo>
                  <a:pt x="792088" y="216024"/>
                </a:lnTo>
                <a:lnTo>
                  <a:pt x="648072" y="216024"/>
                </a:lnTo>
                <a:lnTo>
                  <a:pt x="648072" y="500280"/>
                </a:lnTo>
                <a:lnTo>
                  <a:pt x="504056" y="500280"/>
                </a:lnTo>
                <a:lnTo>
                  <a:pt x="504056" y="288032"/>
                </a:lnTo>
                <a:lnTo>
                  <a:pt x="288032" y="288032"/>
                </a:lnTo>
                <a:lnTo>
                  <a:pt x="288032" y="500280"/>
                </a:lnTo>
                <a:lnTo>
                  <a:pt x="144016" y="500280"/>
                </a:lnTo>
                <a:lnTo>
                  <a:pt x="144016" y="216024"/>
                </a:lnTo>
                <a:lnTo>
                  <a:pt x="0" y="216024"/>
                </a:lnTo>
                <a:close/>
              </a:path>
            </a:pathLst>
          </a:custGeom>
          <a:solidFill>
            <a:sysClr val="windowText" lastClr="000000">
              <a:lumMod val="50000"/>
              <a:lumOff val="50000"/>
            </a:sysClr>
          </a:solidFill>
          <a:ln w="127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나눔고딕" panose="020D0304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1239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extBox 178"/>
          <p:cNvSpPr txBox="1"/>
          <p:nvPr/>
        </p:nvSpPr>
        <p:spPr>
          <a:xfrm>
            <a:off x="118415" y="60808"/>
            <a:ext cx="904094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1100" dirty="0" err="1" smtClean="0">
                <a:latin typeface="+mn-ea"/>
              </a:rPr>
              <a:t>프론트</a:t>
            </a:r>
            <a:r>
              <a:rPr lang="ko-KR" altLang="en-US" sz="1100" dirty="0" smtClean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&gt; </a:t>
            </a:r>
            <a:r>
              <a:rPr lang="ko-KR" altLang="en-US" sz="1100" dirty="0" smtClean="0">
                <a:latin typeface="+mn-ea"/>
              </a:rPr>
              <a:t>메인</a:t>
            </a:r>
            <a:endParaRPr lang="ko-KR" altLang="en-US" sz="1100" dirty="0">
              <a:latin typeface="+mn-ea"/>
            </a:endParaRPr>
          </a:p>
        </p:txBody>
      </p:sp>
      <p:sp>
        <p:nvSpPr>
          <p:cNvPr id="54" name="TextBox 10"/>
          <p:cNvSpPr txBox="1"/>
          <p:nvPr/>
        </p:nvSpPr>
        <p:spPr>
          <a:xfrm>
            <a:off x="8746400" y="489754"/>
            <a:ext cx="1136576" cy="202942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 dirty="0" smtClean="0">
                <a:latin typeface="+mn-ea"/>
              </a:rPr>
              <a:t>AP-UI-10-50-03</a:t>
            </a:r>
            <a:endParaRPr lang="ko-KR" altLang="en-US" sz="800" dirty="0"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36576" y="345430"/>
            <a:ext cx="2059859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1000" dirty="0" err="1" smtClean="0">
                <a:latin typeface="+mn-ea"/>
              </a:rPr>
              <a:t>프론트</a:t>
            </a:r>
            <a:r>
              <a:rPr lang="ko-KR" altLang="en-US" sz="1000" dirty="0" smtClean="0">
                <a:latin typeface="+mn-ea"/>
              </a:rPr>
              <a:t> </a:t>
            </a:r>
            <a:r>
              <a:rPr lang="en-US" altLang="ko-KR" sz="1000" dirty="0" smtClean="0">
                <a:latin typeface="+mn-ea"/>
              </a:rPr>
              <a:t>– </a:t>
            </a:r>
            <a:r>
              <a:rPr lang="ko-KR" altLang="en-US" sz="1000" dirty="0">
                <a:latin typeface="+mn-ea"/>
              </a:rPr>
              <a:t>고객센터 </a:t>
            </a:r>
            <a:r>
              <a:rPr lang="en-US" altLang="ko-KR" sz="1000" dirty="0">
                <a:latin typeface="+mn-ea"/>
              </a:rPr>
              <a:t>&gt; </a:t>
            </a:r>
            <a:r>
              <a:rPr lang="ko-KR" altLang="en-US" sz="1000" dirty="0" smtClean="0">
                <a:latin typeface="+mn-ea"/>
              </a:rPr>
              <a:t>상담등록</a:t>
            </a:r>
            <a:r>
              <a:rPr lang="en-US" altLang="ko-KR" sz="1000" dirty="0" smtClean="0">
                <a:latin typeface="+mn-ea"/>
              </a:rPr>
              <a:t>(1/3)</a:t>
            </a:r>
            <a:endParaRPr lang="ko-KR" altLang="en-US" sz="1000" dirty="0">
              <a:latin typeface="+mn-ea"/>
            </a:endParaRPr>
          </a:p>
        </p:txBody>
      </p:sp>
      <p:sp>
        <p:nvSpPr>
          <p:cNvPr id="31" name="TextBox 10"/>
          <p:cNvSpPr txBox="1"/>
          <p:nvPr/>
        </p:nvSpPr>
        <p:spPr>
          <a:xfrm>
            <a:off x="8741143" y="912375"/>
            <a:ext cx="1136576" cy="202942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ko-KR" altLang="en-US" sz="800" dirty="0" smtClean="0">
                <a:latin typeface="+mn-ea"/>
              </a:rPr>
              <a:t>상담등록</a:t>
            </a:r>
            <a:endParaRPr lang="ko-KR" altLang="en-US" sz="800" dirty="0">
              <a:latin typeface="+mn-ea"/>
            </a:endParaRPr>
          </a:p>
        </p:txBody>
      </p:sp>
      <p:sp>
        <p:nvSpPr>
          <p:cNvPr id="187" name="Rectangle 4"/>
          <p:cNvSpPr>
            <a:spLocks noChangeArrowheads="1"/>
          </p:cNvSpPr>
          <p:nvPr/>
        </p:nvSpPr>
        <p:spPr bwMode="auto">
          <a:xfrm>
            <a:off x="118415" y="620688"/>
            <a:ext cx="7930929" cy="5976664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lvl="0"/>
            <a:endParaRPr lang="ko-KR" altLang="en-US" dirty="0">
              <a:ea typeface="나눔고딕" panose="020D0304000000000000" pitchFamily="50" charset="-127"/>
            </a:endParaRPr>
          </a:p>
        </p:txBody>
      </p:sp>
      <p:sp>
        <p:nvSpPr>
          <p:cNvPr id="192" name="직사각형 191"/>
          <p:cNvSpPr/>
          <p:nvPr/>
        </p:nvSpPr>
        <p:spPr bwMode="auto">
          <a:xfrm>
            <a:off x="197690" y="692696"/>
            <a:ext cx="7779646" cy="4128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ysDot"/>
            <a:round/>
            <a:headEnd type="none" w="med" len="med"/>
            <a:tailEnd type="none" w="med" len="med"/>
          </a:ln>
          <a:effectLst>
            <a:outerShdw blurRad="88900" dist="25400" dir="5400000" sx="93000" sy="93000" algn="t" rotWithShape="0">
              <a:prstClr val="black">
                <a:alpha val="20000"/>
              </a:prstClr>
            </a:outerShdw>
          </a:effectLst>
        </p:spPr>
        <p:txBody>
          <a:bodyPr vert="horz" wrap="none" lIns="101250" tIns="52650" rIns="101250" bIns="108000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200000"/>
              </a:lnSpc>
            </a:pPr>
            <a:endParaRPr lang="en-US" altLang="ko-KR" sz="900" b="1" baseline="300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Lao UI" pitchFamily="34" charset="0"/>
            </a:endParaRPr>
          </a:p>
        </p:txBody>
      </p:sp>
      <p:sp>
        <p:nvSpPr>
          <p:cNvPr id="193" name="Text Box 7"/>
          <p:cNvSpPr txBox="1">
            <a:spLocks noChangeArrowheads="1"/>
          </p:cNvSpPr>
          <p:nvPr/>
        </p:nvSpPr>
        <p:spPr bwMode="auto">
          <a:xfrm>
            <a:off x="1638091" y="830196"/>
            <a:ext cx="827959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76949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3896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30846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07794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4742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61690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38639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15587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b="1" spc="-1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Lao UI" panose="020B0502040204020203" pitchFamily="34" charset="0"/>
              </a:rPr>
              <a:t>시험분석</a:t>
            </a:r>
            <a:endParaRPr lang="en-US" altLang="ko-KR" sz="600" b="1" spc="-1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Lao UI" panose="020B0502040204020203" pitchFamily="34" charset="0"/>
            </a:endParaRPr>
          </a:p>
        </p:txBody>
      </p:sp>
      <p:sp>
        <p:nvSpPr>
          <p:cNvPr id="194" name="Text Box 7"/>
          <p:cNvSpPr txBox="1">
            <a:spLocks noChangeArrowheads="1"/>
          </p:cNvSpPr>
          <p:nvPr/>
        </p:nvSpPr>
        <p:spPr bwMode="auto">
          <a:xfrm>
            <a:off x="2864768" y="830196"/>
            <a:ext cx="565508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76949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3896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30846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07794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4742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61690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38639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15587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b="1" spc="-1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Lao UI" panose="020B0502040204020203" pitchFamily="34" charset="0"/>
              </a:rPr>
              <a:t>신청하기</a:t>
            </a:r>
            <a:endParaRPr lang="en-US" altLang="ko-KR" sz="600" b="1" spc="-1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Lao UI" panose="020B0502040204020203" pitchFamily="34" charset="0"/>
            </a:endParaRPr>
          </a:p>
        </p:txBody>
      </p:sp>
      <p:sp>
        <p:nvSpPr>
          <p:cNvPr id="195" name="Text Box 7"/>
          <p:cNvSpPr txBox="1">
            <a:spLocks noChangeArrowheads="1"/>
          </p:cNvSpPr>
          <p:nvPr/>
        </p:nvSpPr>
        <p:spPr bwMode="auto">
          <a:xfrm>
            <a:off x="3872880" y="830196"/>
            <a:ext cx="655857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76949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3896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30846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07794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4742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61690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38639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15587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b="1" spc="-1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Lao UI" panose="020B0502040204020203" pitchFamily="34" charset="0"/>
              </a:rPr>
              <a:t>자료실</a:t>
            </a:r>
            <a:endParaRPr lang="en-US" altLang="ko-KR" sz="600" b="1" spc="-1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Lao UI" panose="020B0502040204020203" pitchFamily="34" charset="0"/>
            </a:endParaRPr>
          </a:p>
        </p:txBody>
      </p:sp>
      <p:sp>
        <p:nvSpPr>
          <p:cNvPr id="196" name="Text Box 7"/>
          <p:cNvSpPr txBox="1">
            <a:spLocks noChangeArrowheads="1"/>
          </p:cNvSpPr>
          <p:nvPr/>
        </p:nvSpPr>
        <p:spPr bwMode="auto">
          <a:xfrm>
            <a:off x="4953000" y="830196"/>
            <a:ext cx="655857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76949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3896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30846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07794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4742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61690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38639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15587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b="1" spc="-1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Lao UI" panose="020B0502040204020203" pitchFamily="34" charset="0"/>
              </a:rPr>
              <a:t>고객센터</a:t>
            </a:r>
            <a:endParaRPr lang="en-US" altLang="ko-KR" sz="600" b="1" spc="-1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Lao UI" panose="020B0502040204020203" pitchFamily="34" charset="0"/>
            </a:endParaRPr>
          </a:p>
        </p:txBody>
      </p:sp>
      <p:sp>
        <p:nvSpPr>
          <p:cNvPr id="197" name="Text Box 7"/>
          <p:cNvSpPr txBox="1">
            <a:spLocks noChangeArrowheads="1"/>
          </p:cNvSpPr>
          <p:nvPr/>
        </p:nvSpPr>
        <p:spPr bwMode="auto">
          <a:xfrm>
            <a:off x="5936360" y="830196"/>
            <a:ext cx="655857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76949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3896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30846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07794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4742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61690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38639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15587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b="1" spc="-100" dirty="0" err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Lao UI" panose="020B0502040204020203" pitchFamily="34" charset="0"/>
              </a:rPr>
              <a:t>마이페이지</a:t>
            </a:r>
            <a:endParaRPr lang="en-US" altLang="ko-KR" sz="600" b="1" spc="-1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Lao UI" panose="020B0502040204020203" pitchFamily="34" charset="0"/>
            </a:endParaRPr>
          </a:p>
        </p:txBody>
      </p:sp>
      <p:sp>
        <p:nvSpPr>
          <p:cNvPr id="199" name="직사각형 198"/>
          <p:cNvSpPr/>
          <p:nvPr/>
        </p:nvSpPr>
        <p:spPr>
          <a:xfrm>
            <a:off x="6912160" y="804625"/>
            <a:ext cx="713340" cy="18800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로그아웃</a:t>
            </a:r>
            <a:endParaRPr lang="ko-KR" altLang="en-US" sz="9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1712640" y="1113850"/>
            <a:ext cx="0" cy="54720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TextBox 192">
            <a:extLst>
              <a:ext uri="{FF2B5EF4-FFF2-40B4-BE49-F238E27FC236}">
                <a16:creationId xmlns="" xmlns:a16="http://schemas.microsoft.com/office/drawing/2014/main" id="{CEF7C9D6-DAC2-4CCA-8AFD-7B015F8C47CE}"/>
              </a:ext>
            </a:extLst>
          </p:cNvPr>
          <p:cNvSpPr txBox="1"/>
          <p:nvPr/>
        </p:nvSpPr>
        <p:spPr>
          <a:xfrm>
            <a:off x="1878232" y="2044253"/>
            <a:ext cx="1145079" cy="216000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 anchor="ctr">
            <a:noAutofit/>
          </a:bodyPr>
          <a:lstStyle>
            <a:defPPr>
              <a:defRPr lang="ko-KR"/>
            </a:defPPr>
            <a:lvl1pPr algn="ctr" rtl="0" fontAlgn="base" latinLnBrk="1">
              <a:spcBef>
                <a:spcPct val="2000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ctr" rtl="0" fontAlgn="base" latinLnBrk="1">
              <a:spcBef>
                <a:spcPct val="2000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ctr" rtl="0" fontAlgn="base" latinLnBrk="1">
              <a:spcBef>
                <a:spcPct val="2000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ctr" rtl="0" fontAlgn="base" latinLnBrk="1">
              <a:spcBef>
                <a:spcPct val="2000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ctr" rtl="0" fontAlgn="base" latinLnBrk="1">
              <a:spcBef>
                <a:spcPct val="2000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marL="0" marR="0" lvl="0" indent="9207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304000000000000" pitchFamily="50" charset="-127"/>
                <a:ea typeface="나눔고딕" panose="020D0304000000000000" pitchFamily="50" charset="-127"/>
                <a:cs typeface="+mn-cs"/>
              </a:rPr>
              <a:t>총 게시물 </a:t>
            </a:r>
            <a:r>
              <a:rPr kumimoji="1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304000000000000" pitchFamily="50" charset="-127"/>
                <a:ea typeface="나눔고딕" panose="020D0304000000000000" pitchFamily="50" charset="-127"/>
                <a:cs typeface="+mn-cs"/>
              </a:rPr>
              <a:t>: </a:t>
            </a:r>
            <a:r>
              <a:rPr kumimoji="1" lang="en-US" altLang="ko-KR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나눔고딕" panose="020D0304000000000000" pitchFamily="50" charset="-127"/>
                <a:ea typeface="나눔고딕" panose="020D0304000000000000" pitchFamily="50" charset="-127"/>
                <a:cs typeface="+mn-cs"/>
              </a:rPr>
              <a:t>3</a:t>
            </a:r>
            <a:endParaRPr kumimoji="1" lang="ko-KR" altLang="en-US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나눔고딕" panose="020D0304000000000000" pitchFamily="50" charset="-127"/>
              <a:ea typeface="나눔고딕" panose="020D0304000000000000" pitchFamily="50" charset="-127"/>
              <a:cs typeface="+mn-cs"/>
            </a:endParaRPr>
          </a:p>
        </p:txBody>
      </p:sp>
      <p:grpSp>
        <p:nvGrpSpPr>
          <p:cNvPr id="204" name="그룹 203"/>
          <p:cNvGrpSpPr/>
          <p:nvPr/>
        </p:nvGrpSpPr>
        <p:grpSpPr>
          <a:xfrm>
            <a:off x="1785969" y="1221820"/>
            <a:ext cx="728555" cy="215444"/>
            <a:chOff x="200472" y="952373"/>
            <a:chExt cx="728555" cy="215444"/>
          </a:xfrm>
        </p:grpSpPr>
        <p:sp>
          <p:nvSpPr>
            <p:cNvPr id="205" name="직사각형 204"/>
            <p:cNvSpPr/>
            <p:nvPr/>
          </p:nvSpPr>
          <p:spPr>
            <a:xfrm>
              <a:off x="200472" y="970000"/>
              <a:ext cx="36000" cy="180000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6" name="TextBox 205"/>
            <p:cNvSpPr txBox="1"/>
            <p:nvPr/>
          </p:nvSpPr>
          <p:spPr>
            <a:xfrm>
              <a:off x="281414" y="952373"/>
              <a:ext cx="647613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ko-KR" altLang="en-US" sz="1400" dirty="0"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상담등록</a:t>
              </a:r>
              <a:endParaRPr lang="ko-KR" altLang="en-US" sz="1400" dirty="0">
                <a:latin typeface="Rix모던고딕 B" panose="02020603020101020101" pitchFamily="18" charset="-127"/>
                <a:ea typeface="Rix모던고딕 B" panose="02020603020101020101" pitchFamily="18" charset="-127"/>
              </a:endParaRPr>
            </a:p>
          </p:txBody>
        </p:sp>
      </p:grpSp>
      <p:sp>
        <p:nvSpPr>
          <p:cNvPr id="12" name="직사각형 11"/>
          <p:cNvSpPr/>
          <p:nvPr/>
        </p:nvSpPr>
        <p:spPr>
          <a:xfrm>
            <a:off x="1744138" y="1628800"/>
            <a:ext cx="6233197" cy="49570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13" name="Group 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6972327"/>
              </p:ext>
            </p:extLst>
          </p:nvPr>
        </p:nvGraphicFramePr>
        <p:xfrm>
          <a:off x="8105024" y="1245111"/>
          <a:ext cx="1800000" cy="3611799"/>
        </p:xfrm>
        <a:graphic>
          <a:graphicData uri="http://schemas.openxmlformats.org/drawingml/2006/table">
            <a:tbl>
              <a:tblPr/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48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13371">
                <a:tc gridSpan="2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Description </a:t>
                      </a:r>
                    </a:p>
                  </a:txBody>
                  <a:tcPr marL="91412" marR="91412" marT="45722" marB="4572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553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1</a:t>
                      </a:r>
                    </a:p>
                  </a:txBody>
                  <a:tcPr marL="36000" marR="36000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smtClean="0"/>
                        <a:t>검색조건을</a:t>
                      </a:r>
                      <a:r>
                        <a:rPr lang="ko-KR" altLang="en-US" sz="900" baseline="0" dirty="0" smtClean="0"/>
                        <a:t> 선택함</a:t>
                      </a:r>
                      <a:endParaRPr lang="en-US" altLang="ko-KR" sz="900" baseline="0" dirty="0" smtClean="0"/>
                    </a:p>
                    <a:p>
                      <a:r>
                        <a:rPr lang="en-US" altLang="ko-KR" sz="900" baseline="0" dirty="0" smtClean="0"/>
                        <a:t>   - </a:t>
                      </a:r>
                      <a:r>
                        <a:rPr lang="ko-KR" altLang="en-US" sz="900" baseline="0" dirty="0" smtClean="0"/>
                        <a:t>제목</a:t>
                      </a:r>
                      <a:endParaRPr lang="en-US" altLang="ko-KR" sz="900" baseline="0" dirty="0" smtClean="0"/>
                    </a:p>
                    <a:p>
                      <a:r>
                        <a:rPr lang="en-US" altLang="ko-KR" sz="900" baseline="0" dirty="0" smtClean="0"/>
                        <a:t>   - </a:t>
                      </a:r>
                      <a:r>
                        <a:rPr lang="ko-KR" altLang="en-US" sz="900" baseline="0" dirty="0" smtClean="0"/>
                        <a:t>내용</a:t>
                      </a:r>
                      <a:endParaRPr lang="ko-KR" altLang="en-US" sz="900" dirty="0"/>
                    </a:p>
                  </a:txBody>
                  <a:tcPr marL="36000" marR="36000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19663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2</a:t>
                      </a:r>
                    </a:p>
                  </a:txBody>
                  <a:tcPr marL="36000" marR="36000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err="1" smtClean="0"/>
                        <a:t>검색어를</a:t>
                      </a:r>
                      <a:r>
                        <a:rPr lang="ko-KR" altLang="en-US" sz="900" dirty="0" smtClean="0"/>
                        <a:t> 입력함</a:t>
                      </a:r>
                    </a:p>
                  </a:txBody>
                  <a:tcPr marL="36000" marR="36000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1553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3</a:t>
                      </a:r>
                    </a:p>
                  </a:txBody>
                  <a:tcPr marL="36000" marR="36000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smtClean="0"/>
                        <a:t>버튼 클릭 시 검색조건으로 게시물을 검색하여 결과를 목록으로 </a:t>
                      </a:r>
                      <a:r>
                        <a:rPr lang="ko-KR" altLang="en-US" sz="900" dirty="0" smtClean="0"/>
                        <a:t>보여줌</a:t>
                      </a:r>
                      <a:endParaRPr lang="en-US" altLang="ko-KR" sz="900" dirty="0" smtClean="0"/>
                    </a:p>
                    <a:p>
                      <a:r>
                        <a:rPr lang="en-US" altLang="ko-KR" sz="900" dirty="0" smtClean="0"/>
                        <a:t>  - </a:t>
                      </a:r>
                      <a:r>
                        <a:rPr lang="ko-KR" altLang="en-US" sz="900" dirty="0" smtClean="0"/>
                        <a:t>자물쇠 모양의 이미지로 </a:t>
                      </a:r>
                      <a:r>
                        <a:rPr lang="ko-KR" altLang="en-US" sz="900" dirty="0" err="1" smtClean="0"/>
                        <a:t>비밀글임을</a:t>
                      </a:r>
                      <a:r>
                        <a:rPr lang="ko-KR" altLang="en-US" sz="900" dirty="0" smtClean="0"/>
                        <a:t> </a:t>
                      </a:r>
                      <a:r>
                        <a:rPr lang="ko-KR" altLang="en-US" sz="900" dirty="0" err="1" smtClean="0"/>
                        <a:t>알수</a:t>
                      </a:r>
                      <a:r>
                        <a:rPr lang="ko-KR" altLang="en-US" sz="900" dirty="0" smtClean="0"/>
                        <a:t> 있도록 함</a:t>
                      </a:r>
                      <a:endParaRPr lang="ko-KR" altLang="en-US" sz="900" dirty="0" smtClean="0"/>
                    </a:p>
                  </a:txBody>
                  <a:tcPr marL="36000" marR="36000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1553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4</a:t>
                      </a:r>
                    </a:p>
                  </a:txBody>
                  <a:tcPr marL="36000" marR="36000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smtClean="0"/>
                        <a:t>검색조건에 대한 결과물의 총 게시물 건수를 보여줌 </a:t>
                      </a:r>
                    </a:p>
                  </a:txBody>
                  <a:tcPr marL="36000" marR="36000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1553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5</a:t>
                      </a:r>
                    </a:p>
                  </a:txBody>
                  <a:tcPr marL="36000" marR="36000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smtClean="0"/>
                        <a:t>제목</a:t>
                      </a:r>
                      <a:r>
                        <a:rPr lang="ko-KR" altLang="en-US" sz="900" baseline="0" dirty="0" smtClean="0"/>
                        <a:t> 클릭 시 해당 게시물의 상세조회 화면으로 </a:t>
                      </a:r>
                      <a:r>
                        <a:rPr lang="ko-KR" altLang="en-US" sz="900" baseline="0" dirty="0" smtClean="0"/>
                        <a:t>이동</a:t>
                      </a:r>
                      <a:endParaRPr lang="en-US" altLang="ko-KR" sz="900" baseline="0" dirty="0" smtClean="0"/>
                    </a:p>
                    <a:p>
                      <a:r>
                        <a:rPr lang="en-US" altLang="ko-KR" sz="900" baseline="0" dirty="0" smtClean="0"/>
                        <a:t>   - </a:t>
                      </a:r>
                      <a:r>
                        <a:rPr lang="ko-KR" altLang="en-US" sz="900" baseline="0" dirty="0" smtClean="0"/>
                        <a:t>본인이 작성한 글이 아니면 상세조회 화면으로 이동할 수 없음</a:t>
                      </a:r>
                      <a:endParaRPr lang="ko-KR" altLang="en-US" sz="900" dirty="0" smtClean="0"/>
                    </a:p>
                  </a:txBody>
                  <a:tcPr marL="36000" marR="36000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553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6</a:t>
                      </a:r>
                    </a:p>
                  </a:txBody>
                  <a:tcPr marL="36000" marR="36000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smtClean="0"/>
                        <a:t>게시물 목록의 </a:t>
                      </a:r>
                      <a:r>
                        <a:rPr lang="ko-KR" altLang="en-US" sz="900" dirty="0" err="1" smtClean="0"/>
                        <a:t>페이징</a:t>
                      </a:r>
                      <a:r>
                        <a:rPr lang="ko-KR" altLang="en-US" sz="900" dirty="0" smtClean="0"/>
                        <a:t> 처리</a:t>
                      </a:r>
                      <a:endParaRPr lang="en-US" altLang="ko-KR" sz="900" dirty="0" smtClean="0"/>
                    </a:p>
                  </a:txBody>
                  <a:tcPr marL="36000" marR="36000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553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7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</a:txBody>
                  <a:tcPr marL="36000" marR="36000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smtClean="0"/>
                        <a:t>글쓰기 버튼 클릭 시 상담을 신청할 수 있는 등록페이지로 이동함</a:t>
                      </a:r>
                      <a:endParaRPr lang="en-US" altLang="ko-KR" sz="900" dirty="0" smtClean="0"/>
                    </a:p>
                  </a:txBody>
                  <a:tcPr marL="36000" marR="36000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7" name="표 256">
            <a:extLst>
              <a:ext uri="{FF2B5EF4-FFF2-40B4-BE49-F238E27FC236}">
                <a16:creationId xmlns="" xmlns:a16="http://schemas.microsoft.com/office/drawing/2014/main" id="{76CA3801-ECDB-432C-8729-EE77BC84A5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6332697"/>
              </p:ext>
            </p:extLst>
          </p:nvPr>
        </p:nvGraphicFramePr>
        <p:xfrm>
          <a:off x="1872438" y="2284864"/>
          <a:ext cx="6032890" cy="853440"/>
        </p:xfrm>
        <a:graphic>
          <a:graphicData uri="http://schemas.openxmlformats.org/drawingml/2006/table">
            <a:tbl>
              <a:tblPr firstRow="1" bandRow="1"/>
              <a:tblGrid>
                <a:gridCol w="41626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74441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224136">
                  <a:extLst>
                    <a:ext uri="{9D8B030D-6E8A-4147-A177-3AD203B41FA5}">
                      <a16:colId xmlns="" xmlns:a16="http://schemas.microsoft.com/office/drawing/2014/main" val="3735042416"/>
                    </a:ext>
                  </a:extLst>
                </a:gridCol>
                <a:gridCol w="648072">
                  <a:extLst>
                    <a:ext uri="{9D8B030D-6E8A-4147-A177-3AD203B41FA5}">
                      <a16:colId xmlns="" xmlns:a16="http://schemas.microsoft.com/office/drawing/2014/main" val="869393814"/>
                    </a:ext>
                  </a:extLst>
                </a:gridCol>
              </a:tblGrid>
              <a:tr h="16833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번호</a:t>
                      </a:r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제목</a:t>
                      </a:r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작성일자</a:t>
                      </a:r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조회수</a:t>
                      </a:r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6833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3</a:t>
                      </a:r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latinLnBrk="1"/>
                      <a:r>
                        <a:rPr lang="ko-KR" altLang="en-US" sz="800" b="1" u="none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연구장비 유지보수비 산정기준</a:t>
                      </a:r>
                      <a:endParaRPr lang="ko-KR" altLang="en-US" sz="800" b="1" u="none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  <a:cs typeface="+mn-cs"/>
                        </a:rPr>
                        <a:t>2020-06-16</a:t>
                      </a:r>
                      <a:endParaRPr lang="ko-KR" altLang="en-US" sz="800" b="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5</a:t>
                      </a:r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952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6833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2</a:t>
                      </a:r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latinLnBrk="1"/>
                      <a:r>
                        <a:rPr lang="ko-KR" altLang="en-US" sz="800" b="1" u="none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연구시설</a:t>
                      </a:r>
                      <a:r>
                        <a:rPr lang="en-US" altLang="ko-KR" sz="800" b="1" u="none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·</a:t>
                      </a:r>
                      <a:r>
                        <a:rPr lang="ko-KR" altLang="en-US" sz="800" b="1" u="none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장비의 정의 및 범위</a:t>
                      </a:r>
                      <a:r>
                        <a:rPr lang="en-US" altLang="ko-KR" sz="800" b="1" u="none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(</a:t>
                      </a:r>
                      <a:r>
                        <a:rPr lang="ko-KR" altLang="en-US" sz="800" b="1" u="none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개정판</a:t>
                      </a:r>
                      <a:r>
                        <a:rPr lang="en-US" altLang="ko-KR" sz="800" b="1" u="none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)</a:t>
                      </a:r>
                      <a:endParaRPr lang="ko-KR" altLang="en-US" sz="800" b="1" u="none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  <a:cs typeface="+mn-cs"/>
                        </a:rPr>
                        <a:t>2020-06-16</a:t>
                      </a:r>
                      <a:endParaRPr lang="ko-KR" altLang="en-US" sz="800" b="0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7</a:t>
                      </a:r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683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1</a:t>
                      </a:r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u="none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연구장비의 회계적 수명과 관리적 수명</a:t>
                      </a:r>
                      <a:endParaRPr lang="ko-KR" altLang="en-US" sz="800" b="1" u="none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  <a:cs typeface="+mn-cs"/>
                        </a:rPr>
                        <a:t>2020-06-16</a:t>
                      </a:r>
                      <a:endParaRPr lang="ko-KR" altLang="en-US" sz="800" b="0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13</a:t>
                      </a:r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</a:tbl>
          </a:graphicData>
        </a:graphic>
      </p:graphicFrame>
      <p:pic>
        <p:nvPicPr>
          <p:cNvPr id="100" name="그림 9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947" y="779746"/>
            <a:ext cx="1099592" cy="237664"/>
          </a:xfrm>
          <a:prstGeom prst="rect">
            <a:avLst/>
          </a:prstGeom>
        </p:spPr>
      </p:pic>
      <p:grpSp>
        <p:nvGrpSpPr>
          <p:cNvPr id="101" name="그룹 100">
            <a:extLst>
              <a:ext uri="{FF2B5EF4-FFF2-40B4-BE49-F238E27FC236}">
                <a16:creationId xmlns="" xmlns:a16="http://schemas.microsoft.com/office/drawing/2014/main" id="{B07F60D1-DF32-4CA7-BF2E-103025FB68C4}"/>
              </a:ext>
            </a:extLst>
          </p:cNvPr>
          <p:cNvGrpSpPr/>
          <p:nvPr/>
        </p:nvGrpSpPr>
        <p:grpSpPr>
          <a:xfrm>
            <a:off x="4794730" y="1880029"/>
            <a:ext cx="648072" cy="167737"/>
            <a:chOff x="2798993" y="2265271"/>
            <a:chExt cx="648072" cy="216000"/>
          </a:xfrm>
        </p:grpSpPr>
        <p:sp>
          <p:nvSpPr>
            <p:cNvPr id="102" name="직사각형 101">
              <a:extLst>
                <a:ext uri="{FF2B5EF4-FFF2-40B4-BE49-F238E27FC236}">
                  <a16:creationId xmlns="" xmlns:a16="http://schemas.microsoft.com/office/drawing/2014/main" id="{98F05530-24B8-4520-B1E5-1E21B7128150}"/>
                </a:ext>
              </a:extLst>
            </p:cNvPr>
            <p:cNvSpPr/>
            <p:nvPr/>
          </p:nvSpPr>
          <p:spPr>
            <a:xfrm>
              <a:off x="2798993" y="2265271"/>
              <a:ext cx="648071" cy="216000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  <a:miter lim="800000"/>
            </a:ln>
            <a:effectLst/>
          </p:spPr>
          <p:txBody>
            <a:bodyPr lIns="0" rIns="0" rtlCol="0" anchor="ctr"/>
            <a:lstStyle/>
            <a:p>
              <a:pPr marL="0" marR="0" lvl="0" indent="47625" algn="l" defTabSz="914400" rtl="0" eaLnBrk="1" fontAlgn="auto" latinLnBrk="1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나눔고딕" panose="020D0304000000000000" pitchFamily="50" charset="-127"/>
                  <a:ea typeface="나눔고딕" panose="020D0304000000000000" pitchFamily="50" charset="-127"/>
                  <a:cs typeface="+mn-cs"/>
                </a:rPr>
                <a:t>제목</a:t>
              </a:r>
              <a:endPara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나눔고딕" panose="020D0304000000000000" pitchFamily="50" charset="-127"/>
                <a:ea typeface="나눔고딕" panose="020D0304000000000000" pitchFamily="50" charset="-127"/>
                <a:cs typeface="+mn-cs"/>
              </a:endParaRPr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="" xmlns:a16="http://schemas.microsoft.com/office/drawing/2014/main" id="{3CC8ABA1-39C4-4368-BC68-10D91ED3689B}"/>
                </a:ext>
              </a:extLst>
            </p:cNvPr>
            <p:cNvSpPr/>
            <p:nvPr/>
          </p:nvSpPr>
          <p:spPr>
            <a:xfrm>
              <a:off x="3231065" y="2265271"/>
              <a:ext cx="216000" cy="216000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  <a:miter lim="800000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▼</a:t>
              </a:r>
              <a:endPara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104" name="직사각형 103">
            <a:extLst>
              <a:ext uri="{FF2B5EF4-FFF2-40B4-BE49-F238E27FC236}">
                <a16:creationId xmlns="" xmlns:a16="http://schemas.microsoft.com/office/drawing/2014/main" id="{060900DC-C91C-48EC-AEDF-6F969D8C66F5}"/>
              </a:ext>
            </a:extLst>
          </p:cNvPr>
          <p:cNvSpPr/>
          <p:nvPr/>
        </p:nvSpPr>
        <p:spPr>
          <a:xfrm>
            <a:off x="7410608" y="1880029"/>
            <a:ext cx="494720" cy="16773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나눔고딕" panose="020D0304000000000000" pitchFamily="50" charset="-127"/>
                <a:cs typeface="+mn-cs"/>
              </a:rPr>
              <a:t>검색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나눔고딕" panose="020D0304000000000000" pitchFamily="50" charset="-127"/>
              <a:cs typeface="+mn-cs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="" xmlns:a16="http://schemas.microsoft.com/office/drawing/2014/main" id="{98F05530-24B8-4520-B1E5-1E21B7128150}"/>
              </a:ext>
            </a:extLst>
          </p:cNvPr>
          <p:cNvSpPr/>
          <p:nvPr/>
        </p:nvSpPr>
        <p:spPr>
          <a:xfrm>
            <a:off x="5498481" y="1880029"/>
            <a:ext cx="1840118" cy="167737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47625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1" u="none" strike="noStrike" kern="0" cap="none" spc="0" normalizeH="0" baseline="0" noProof="0" dirty="0" err="1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나눔고딕" panose="020D0304000000000000" pitchFamily="50" charset="-127"/>
                <a:ea typeface="나눔고딕" panose="020D0304000000000000" pitchFamily="50" charset="-127"/>
                <a:cs typeface="+mn-cs"/>
              </a:rPr>
              <a:t>검색어를</a:t>
            </a:r>
            <a:r>
              <a:rPr kumimoji="0" lang="ko-KR" altLang="en-US" sz="8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나눔고딕" panose="020D0304000000000000" pitchFamily="50" charset="-127"/>
                <a:ea typeface="나눔고딕" panose="020D0304000000000000" pitchFamily="50" charset="-127"/>
                <a:cs typeface="+mn-cs"/>
              </a:rPr>
              <a:t> 입력하세요</a:t>
            </a:r>
            <a:endParaRPr kumimoji="0" lang="ko-KR" altLang="en-US" sz="800" b="0" i="1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나눔고딕" panose="020D0304000000000000" pitchFamily="50" charset="-127"/>
              <a:ea typeface="나눔고딕" panose="020D0304000000000000" pitchFamily="50" charset="-127"/>
              <a:cs typeface="+mn-cs"/>
            </a:endParaRPr>
          </a:p>
        </p:txBody>
      </p:sp>
      <p:sp>
        <p:nvSpPr>
          <p:cNvPr id="107" name="TextBox 192">
            <a:extLst>
              <a:ext uri="{FF2B5EF4-FFF2-40B4-BE49-F238E27FC236}">
                <a16:creationId xmlns="" xmlns:a16="http://schemas.microsoft.com/office/drawing/2014/main" id="{CEF7C9D6-DAC2-4CCA-8AFD-7B015F8C47CE}"/>
              </a:ext>
            </a:extLst>
          </p:cNvPr>
          <p:cNvSpPr txBox="1"/>
          <p:nvPr/>
        </p:nvSpPr>
        <p:spPr>
          <a:xfrm>
            <a:off x="3394337" y="3493145"/>
            <a:ext cx="2448272" cy="216000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 anchor="ctr">
            <a:noAutofit/>
          </a:bodyPr>
          <a:lstStyle>
            <a:defPPr>
              <a:defRPr lang="ko-KR"/>
            </a:defPPr>
            <a:lvl1pPr algn="ctr" rtl="0" fontAlgn="base" latinLnBrk="1">
              <a:spcBef>
                <a:spcPct val="2000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ctr" rtl="0" fontAlgn="base" latinLnBrk="1">
              <a:spcBef>
                <a:spcPct val="2000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ctr" rtl="0" fontAlgn="base" latinLnBrk="1">
              <a:spcBef>
                <a:spcPct val="2000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ctr" rtl="0" fontAlgn="base" latinLnBrk="1">
              <a:spcBef>
                <a:spcPct val="2000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ctr" rtl="0" fontAlgn="base" latinLnBrk="1">
              <a:spcBef>
                <a:spcPct val="2000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marL="0" marR="0" lvl="0" indent="92075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304000000000000" pitchFamily="50" charset="-127"/>
                <a:ea typeface="나눔고딕" panose="020D0304000000000000" pitchFamily="50" charset="-127"/>
                <a:cs typeface="+mn-cs"/>
              </a:rPr>
              <a:t>&lt;&lt;   &lt;   1   2   3   4   5   6   7   8   9   10   &gt;   &gt;&gt;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304000000000000" pitchFamily="50" charset="-127"/>
              <a:ea typeface="나눔고딕" panose="020D0304000000000000" pitchFamily="50" charset="-127"/>
              <a:cs typeface="+mn-cs"/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4200808" y="3520164"/>
            <a:ext cx="135874" cy="144000"/>
          </a:xfrm>
          <a:prstGeom prst="rect">
            <a:avLst/>
          </a:prstGeom>
          <a:solidFill>
            <a:srgbClr val="00B0F0"/>
          </a:solidFill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91" name="직사각형 290"/>
          <p:cNvSpPr/>
          <p:nvPr/>
        </p:nvSpPr>
        <p:spPr>
          <a:xfrm>
            <a:off x="4676796" y="1812881"/>
            <a:ext cx="135874" cy="144000"/>
          </a:xfrm>
          <a:prstGeom prst="rect">
            <a:avLst/>
          </a:prstGeom>
          <a:solidFill>
            <a:srgbClr val="FF0000"/>
          </a:solidFill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9" name="직사각형 108"/>
          <p:cNvSpPr/>
          <p:nvPr/>
        </p:nvSpPr>
        <p:spPr>
          <a:xfrm>
            <a:off x="5529064" y="1755336"/>
            <a:ext cx="135874" cy="144000"/>
          </a:xfrm>
          <a:prstGeom prst="rect">
            <a:avLst/>
          </a:prstGeom>
          <a:solidFill>
            <a:srgbClr val="FF0000"/>
          </a:solidFill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7384541" y="1790547"/>
            <a:ext cx="135874" cy="144000"/>
          </a:xfrm>
          <a:prstGeom prst="rect">
            <a:avLst/>
          </a:prstGeom>
          <a:solidFill>
            <a:srgbClr val="FF0000"/>
          </a:solidFill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2259699" y="1964947"/>
            <a:ext cx="135874" cy="144000"/>
          </a:xfrm>
          <a:prstGeom prst="rect">
            <a:avLst/>
          </a:prstGeom>
          <a:solidFill>
            <a:srgbClr val="FF0000"/>
          </a:solidFill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4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3" name="직사각형 112"/>
          <p:cNvSpPr/>
          <p:nvPr/>
        </p:nvSpPr>
        <p:spPr>
          <a:xfrm>
            <a:off x="3901835" y="2613325"/>
            <a:ext cx="135874" cy="144000"/>
          </a:xfrm>
          <a:prstGeom prst="rect">
            <a:avLst/>
          </a:prstGeom>
          <a:solidFill>
            <a:srgbClr val="FF0000"/>
          </a:solidFill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5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4" name="직사각형 113"/>
          <p:cNvSpPr/>
          <p:nvPr/>
        </p:nvSpPr>
        <p:spPr>
          <a:xfrm>
            <a:off x="3428765" y="3520164"/>
            <a:ext cx="135874" cy="144000"/>
          </a:xfrm>
          <a:prstGeom prst="rect">
            <a:avLst/>
          </a:prstGeom>
          <a:solidFill>
            <a:srgbClr val="FF0000"/>
          </a:solidFill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6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42" name="그룹 41">
            <a:extLst>
              <a:ext uri="{FF2B5EF4-FFF2-40B4-BE49-F238E27FC236}">
                <a16:creationId xmlns="" xmlns:a16="http://schemas.microsoft.com/office/drawing/2014/main" id="{390CC34F-24EF-422F-9190-402632310513}"/>
              </a:ext>
            </a:extLst>
          </p:cNvPr>
          <p:cNvGrpSpPr/>
          <p:nvPr/>
        </p:nvGrpSpPr>
        <p:grpSpPr>
          <a:xfrm>
            <a:off x="278267" y="1180565"/>
            <a:ext cx="1291198" cy="307777"/>
            <a:chOff x="271674" y="2211754"/>
            <a:chExt cx="1291198" cy="307777"/>
          </a:xfrm>
        </p:grpSpPr>
        <p:sp>
          <p:nvSpPr>
            <p:cNvPr id="43" name="TextBox 42">
              <a:extLst>
                <a:ext uri="{FF2B5EF4-FFF2-40B4-BE49-F238E27FC236}">
                  <a16:creationId xmlns="" xmlns:a16="http://schemas.microsoft.com/office/drawing/2014/main" id="{4C02627A-8E24-4733-A76B-C863CA10AA57}"/>
                </a:ext>
              </a:extLst>
            </p:cNvPr>
            <p:cNvSpPr txBox="1"/>
            <p:nvPr/>
          </p:nvSpPr>
          <p:spPr>
            <a:xfrm>
              <a:off x="271674" y="2211754"/>
              <a:ext cx="12911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고딕" panose="020D0304000000000000" pitchFamily="50" charset="-127"/>
                  <a:ea typeface="나눔고딕" panose="020D0304000000000000" pitchFamily="50" charset="-127"/>
                  <a:cs typeface="+mn-cs"/>
                </a:rPr>
                <a:t>고객센터</a:t>
              </a:r>
              <a:endParaRPr kumimoji="0" lang="ko-KR" alt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304000000000000" pitchFamily="50" charset="-127"/>
                <a:ea typeface="나눔고딕" panose="020D0304000000000000" pitchFamily="50" charset="-127"/>
                <a:cs typeface="+mn-cs"/>
              </a:endParaRPr>
            </a:p>
          </p:txBody>
        </p:sp>
        <p:cxnSp>
          <p:nvCxnSpPr>
            <p:cNvPr id="44" name="직선 연결선 43">
              <a:extLst>
                <a:ext uri="{FF2B5EF4-FFF2-40B4-BE49-F238E27FC236}">
                  <a16:creationId xmlns="" xmlns:a16="http://schemas.microsoft.com/office/drawing/2014/main" id="{3BFBC5AC-8331-4EC7-97C0-FF223FD62B9C}"/>
                </a:ext>
              </a:extLst>
            </p:cNvPr>
            <p:cNvCxnSpPr/>
            <p:nvPr/>
          </p:nvCxnSpPr>
          <p:spPr>
            <a:xfrm>
              <a:off x="292894" y="2468453"/>
              <a:ext cx="1257300" cy="0"/>
            </a:xfrm>
            <a:prstGeom prst="line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</p:grpSp>
      <p:graphicFrame>
        <p:nvGraphicFramePr>
          <p:cNvPr id="45" name="표 44">
            <a:extLst>
              <a:ext uri="{FF2B5EF4-FFF2-40B4-BE49-F238E27FC236}">
                <a16:creationId xmlns="" xmlns:a16="http://schemas.microsoft.com/office/drawing/2014/main" id="{10D6AE0E-28D3-4EFB-B51E-AFF1302713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9184116"/>
              </p:ext>
            </p:extLst>
          </p:nvPr>
        </p:nvGraphicFramePr>
        <p:xfrm>
          <a:off x="279643" y="1490112"/>
          <a:ext cx="1288800" cy="1066800"/>
        </p:xfrm>
        <a:graphic>
          <a:graphicData uri="http://schemas.openxmlformats.org/drawingml/2006/table">
            <a:tbl>
              <a:tblPr firstRow="1" bandRow="1"/>
              <a:tblGrid>
                <a:gridCol w="12888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2464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138113" marR="0" lvl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  <a:cs typeface="+mn-cs"/>
                        </a:rPr>
                        <a:t>공지사항</a:t>
                      </a:r>
                      <a:endParaRPr lang="ko-KR" altLang="en-US" sz="800" b="0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  <a:cs typeface="+mn-cs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138113" indent="-92075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  <a:cs typeface="+mn-cs"/>
                        </a:rPr>
                        <a:t>포토뉴스</a:t>
                      </a:r>
                      <a:endParaRPr lang="en-US" altLang="ko-KR" sz="800" b="0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  <a:cs typeface="+mn-cs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38113" indent="-92075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1" kern="1200" dirty="0" smtClean="0">
                          <a:solidFill>
                            <a:schemeClr val="tx1"/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  <a:cs typeface="+mn-cs"/>
                        </a:rPr>
                        <a:t>상담등록</a:t>
                      </a:r>
                      <a:endParaRPr lang="en-US" altLang="ko-KR" sz="800" b="1" kern="1200" dirty="0" smtClean="0">
                        <a:solidFill>
                          <a:schemeClr val="tx1"/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  <a:cs typeface="+mn-cs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138113" indent="-92075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b="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  <a:cs typeface="+mn-cs"/>
                        </a:rPr>
                        <a:t>FAQ</a:t>
                      </a:r>
                      <a:endParaRPr lang="en-US" altLang="ko-KR" sz="800" b="0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  <a:cs typeface="+mn-cs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138113" indent="-92075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b="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  <a:cs typeface="+mn-cs"/>
                        </a:rPr>
                        <a:t>Q&amp;A</a:t>
                      </a:r>
                      <a:endParaRPr lang="en-US" altLang="ko-KR" sz="800" b="0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  <a:cs typeface="+mn-cs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6" name="TextBox 192">
            <a:extLst>
              <a:ext uri="{FF2B5EF4-FFF2-40B4-BE49-F238E27FC236}">
                <a16:creationId xmlns="" xmlns:a16="http://schemas.microsoft.com/office/drawing/2014/main" id="{CEF7C9D6-DAC2-4CCA-8AFD-7B015F8C47CE}"/>
              </a:ext>
            </a:extLst>
          </p:cNvPr>
          <p:cNvSpPr txBox="1"/>
          <p:nvPr/>
        </p:nvSpPr>
        <p:spPr>
          <a:xfrm>
            <a:off x="5529064" y="1251298"/>
            <a:ext cx="2448272" cy="216000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 anchor="ctr">
            <a:noAutofit/>
          </a:bodyPr>
          <a:lstStyle>
            <a:defPPr>
              <a:defRPr lang="ko-KR"/>
            </a:defPPr>
            <a:lvl1pPr algn="ctr" rtl="0" fontAlgn="base" latinLnBrk="1">
              <a:spcBef>
                <a:spcPct val="2000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ctr" rtl="0" fontAlgn="base" latinLnBrk="1">
              <a:spcBef>
                <a:spcPct val="2000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ctr" rtl="0" fontAlgn="base" latinLnBrk="1">
              <a:spcBef>
                <a:spcPct val="2000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ctr" rtl="0" fontAlgn="base" latinLnBrk="1">
              <a:spcBef>
                <a:spcPct val="2000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ctr" rtl="0" fontAlgn="base" latinLnBrk="1">
              <a:spcBef>
                <a:spcPct val="2000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lvl="0" indent="92075" algn="r" latinLnBrk="0">
              <a:defRPr/>
            </a:pPr>
            <a:r>
              <a:rPr lang="ko-KR" altLang="en-US" sz="800" dirty="0" smtClean="0">
                <a:solidFill>
                  <a:prstClr val="black"/>
                </a:solidFill>
                <a:latin typeface="나눔고딕" panose="020D0304000000000000" pitchFamily="50" charset="-127"/>
                <a:ea typeface="나눔고딕" panose="020D0304000000000000" pitchFamily="50" charset="-127"/>
              </a:rPr>
              <a:t>고객센터 </a:t>
            </a:r>
            <a:r>
              <a:rPr lang="en-US" altLang="ko-KR" sz="800" dirty="0">
                <a:solidFill>
                  <a:prstClr val="black"/>
                </a:solidFill>
                <a:latin typeface="나눔고딕" panose="020D0304000000000000" pitchFamily="50" charset="-127"/>
                <a:ea typeface="나눔고딕" panose="020D0304000000000000" pitchFamily="50" charset="-127"/>
              </a:rPr>
              <a:t>&gt; </a:t>
            </a:r>
            <a:r>
              <a:rPr lang="ko-KR" altLang="en-US" sz="800" dirty="0" smtClean="0">
                <a:solidFill>
                  <a:prstClr val="black"/>
                </a:solidFill>
                <a:latin typeface="나눔고딕" panose="020D0304000000000000" pitchFamily="50" charset="-127"/>
                <a:ea typeface="나눔고딕" panose="020D0304000000000000" pitchFamily="50" charset="-127"/>
              </a:rPr>
              <a:t>상담등록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304000000000000" pitchFamily="50" charset="-127"/>
              <a:ea typeface="나눔고딕" panose="020D0304000000000000" pitchFamily="50" charset="-127"/>
              <a:cs typeface="+mn-cs"/>
            </a:endParaRPr>
          </a:p>
        </p:txBody>
      </p:sp>
      <p:sp>
        <p:nvSpPr>
          <p:cNvPr id="47" name="자유형 149">
            <a:extLst>
              <a:ext uri="{FF2B5EF4-FFF2-40B4-BE49-F238E27FC236}">
                <a16:creationId xmlns="" xmlns:a16="http://schemas.microsoft.com/office/drawing/2014/main" id="{702263F4-23A1-45B7-B426-484E4EC5DA50}"/>
              </a:ext>
            </a:extLst>
          </p:cNvPr>
          <p:cNvSpPr>
            <a:spLocks noChangeAspect="1"/>
          </p:cNvSpPr>
          <p:nvPr/>
        </p:nvSpPr>
        <p:spPr>
          <a:xfrm>
            <a:off x="6897216" y="1294029"/>
            <a:ext cx="127037" cy="108000"/>
          </a:xfrm>
          <a:custGeom>
            <a:avLst/>
            <a:gdLst>
              <a:gd name="connsiteX0" fmla="*/ 396044 w 792088"/>
              <a:gd name="connsiteY0" fmla="*/ 0 h 500280"/>
              <a:gd name="connsiteX1" fmla="*/ 792088 w 792088"/>
              <a:gd name="connsiteY1" fmla="*/ 216024 h 500280"/>
              <a:gd name="connsiteX2" fmla="*/ 648072 w 792088"/>
              <a:gd name="connsiteY2" fmla="*/ 216024 h 500280"/>
              <a:gd name="connsiteX3" fmla="*/ 648072 w 792088"/>
              <a:gd name="connsiteY3" fmla="*/ 500280 h 500280"/>
              <a:gd name="connsiteX4" fmla="*/ 504056 w 792088"/>
              <a:gd name="connsiteY4" fmla="*/ 500280 h 500280"/>
              <a:gd name="connsiteX5" fmla="*/ 504056 w 792088"/>
              <a:gd name="connsiteY5" fmla="*/ 288032 h 500280"/>
              <a:gd name="connsiteX6" fmla="*/ 288032 w 792088"/>
              <a:gd name="connsiteY6" fmla="*/ 288032 h 500280"/>
              <a:gd name="connsiteX7" fmla="*/ 288032 w 792088"/>
              <a:gd name="connsiteY7" fmla="*/ 500280 h 500280"/>
              <a:gd name="connsiteX8" fmla="*/ 144016 w 792088"/>
              <a:gd name="connsiteY8" fmla="*/ 500280 h 500280"/>
              <a:gd name="connsiteX9" fmla="*/ 144016 w 792088"/>
              <a:gd name="connsiteY9" fmla="*/ 216024 h 500280"/>
              <a:gd name="connsiteX10" fmla="*/ 0 w 792088"/>
              <a:gd name="connsiteY10" fmla="*/ 216024 h 500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92088" h="500280">
                <a:moveTo>
                  <a:pt x="396044" y="0"/>
                </a:moveTo>
                <a:lnTo>
                  <a:pt x="792088" y="216024"/>
                </a:lnTo>
                <a:lnTo>
                  <a:pt x="648072" y="216024"/>
                </a:lnTo>
                <a:lnTo>
                  <a:pt x="648072" y="500280"/>
                </a:lnTo>
                <a:lnTo>
                  <a:pt x="504056" y="500280"/>
                </a:lnTo>
                <a:lnTo>
                  <a:pt x="504056" y="288032"/>
                </a:lnTo>
                <a:lnTo>
                  <a:pt x="288032" y="288032"/>
                </a:lnTo>
                <a:lnTo>
                  <a:pt x="288032" y="500280"/>
                </a:lnTo>
                <a:lnTo>
                  <a:pt x="144016" y="500280"/>
                </a:lnTo>
                <a:lnTo>
                  <a:pt x="144016" y="216024"/>
                </a:lnTo>
                <a:lnTo>
                  <a:pt x="0" y="216024"/>
                </a:lnTo>
                <a:close/>
              </a:path>
            </a:pathLst>
          </a:custGeom>
          <a:solidFill>
            <a:sysClr val="windowText" lastClr="000000">
              <a:lumMod val="50000"/>
              <a:lumOff val="50000"/>
            </a:sysClr>
          </a:solidFill>
          <a:ln w="127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나눔고딕" panose="020D0304000000000000" pitchFamily="50" charset="-127"/>
              <a:cs typeface="+mn-cs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060900DC-C91C-48EC-AEDF-6F969D8C66F5}"/>
              </a:ext>
            </a:extLst>
          </p:cNvPr>
          <p:cNvSpPr/>
          <p:nvPr/>
        </p:nvSpPr>
        <p:spPr>
          <a:xfrm>
            <a:off x="7200271" y="3504429"/>
            <a:ext cx="640287" cy="20918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800" b="1" kern="0" dirty="0" smtClean="0">
                <a:solidFill>
                  <a:prstClr val="white"/>
                </a:solidFill>
                <a:latin typeface="Calibri" panose="020F0502020204030204"/>
                <a:ea typeface="나눔고딕" panose="020D0304000000000000" pitchFamily="50" charset="-127"/>
              </a:rPr>
              <a:t>글쓰기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나눔고딕" panose="020D0304000000000000" pitchFamily="50" charset="-127"/>
              <a:cs typeface="+mn-cs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7128262" y="3422919"/>
            <a:ext cx="135874" cy="144000"/>
          </a:xfrm>
          <a:prstGeom prst="rect">
            <a:avLst/>
          </a:prstGeom>
          <a:solidFill>
            <a:srgbClr val="FF0000"/>
          </a:solidFill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7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686900" y="2529913"/>
            <a:ext cx="148714" cy="161646"/>
          </a:xfrm>
          <a:prstGeom prst="rect">
            <a:avLst/>
          </a:prstGeom>
        </p:spPr>
      </p:pic>
      <p:pic>
        <p:nvPicPr>
          <p:cNvPr id="51" name="그림 50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019032" y="2737986"/>
            <a:ext cx="148714" cy="161646"/>
          </a:xfrm>
          <a:prstGeom prst="rect">
            <a:avLst/>
          </a:prstGeom>
        </p:spPr>
      </p:pic>
      <p:pic>
        <p:nvPicPr>
          <p:cNvPr id="52" name="그림 5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037709" y="2953893"/>
            <a:ext cx="148714" cy="161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86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extBox 178"/>
          <p:cNvSpPr txBox="1"/>
          <p:nvPr/>
        </p:nvSpPr>
        <p:spPr>
          <a:xfrm>
            <a:off x="118415" y="60808"/>
            <a:ext cx="904094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1100" dirty="0" err="1" smtClean="0">
                <a:latin typeface="+mn-ea"/>
              </a:rPr>
              <a:t>프론트</a:t>
            </a:r>
            <a:r>
              <a:rPr lang="ko-KR" altLang="en-US" sz="1100" dirty="0" smtClean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&gt; </a:t>
            </a:r>
            <a:r>
              <a:rPr lang="ko-KR" altLang="en-US" sz="1100" dirty="0" smtClean="0">
                <a:latin typeface="+mn-ea"/>
              </a:rPr>
              <a:t>메인</a:t>
            </a:r>
            <a:endParaRPr lang="ko-KR" altLang="en-US" sz="1100" dirty="0">
              <a:latin typeface="+mn-ea"/>
            </a:endParaRPr>
          </a:p>
        </p:txBody>
      </p:sp>
      <p:sp>
        <p:nvSpPr>
          <p:cNvPr id="54" name="TextBox 10"/>
          <p:cNvSpPr txBox="1"/>
          <p:nvPr/>
        </p:nvSpPr>
        <p:spPr>
          <a:xfrm>
            <a:off x="8746400" y="489754"/>
            <a:ext cx="1136576" cy="202942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 dirty="0" smtClean="0">
                <a:latin typeface="+mn-ea"/>
              </a:rPr>
              <a:t>AP-UI-10-50-03</a:t>
            </a:r>
            <a:endParaRPr lang="ko-KR" altLang="en-US" sz="800" dirty="0"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36576" y="345430"/>
            <a:ext cx="2014975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1000" dirty="0" err="1" smtClean="0">
                <a:latin typeface="+mn-ea"/>
              </a:rPr>
              <a:t>프론트</a:t>
            </a:r>
            <a:r>
              <a:rPr lang="ko-KR" altLang="en-US" sz="1000" dirty="0" smtClean="0">
                <a:latin typeface="+mn-ea"/>
              </a:rPr>
              <a:t> </a:t>
            </a:r>
            <a:r>
              <a:rPr lang="en-US" altLang="ko-KR" sz="1000" dirty="0" smtClean="0">
                <a:latin typeface="+mn-ea"/>
              </a:rPr>
              <a:t>– </a:t>
            </a:r>
            <a:r>
              <a:rPr lang="ko-KR" altLang="en-US" sz="1000" dirty="0">
                <a:latin typeface="+mn-ea"/>
              </a:rPr>
              <a:t>고객센터 </a:t>
            </a:r>
            <a:r>
              <a:rPr lang="en-US" altLang="ko-KR" sz="1000" dirty="0">
                <a:latin typeface="+mn-ea"/>
              </a:rPr>
              <a:t>&gt; </a:t>
            </a:r>
            <a:r>
              <a:rPr lang="ko-KR" altLang="en-US" sz="1000" dirty="0">
                <a:latin typeface="+mn-ea"/>
              </a:rPr>
              <a:t>상담등록</a:t>
            </a:r>
            <a:r>
              <a:rPr lang="en-US" altLang="ko-KR" sz="1000" dirty="0" smtClean="0">
                <a:latin typeface="+mn-ea"/>
              </a:rPr>
              <a:t>(2/3</a:t>
            </a:r>
            <a:r>
              <a:rPr lang="en-US" altLang="ko-KR" sz="1000" dirty="0">
                <a:latin typeface="+mn-ea"/>
              </a:rPr>
              <a:t>)</a:t>
            </a:r>
            <a:endParaRPr lang="ko-KR" altLang="en-US" sz="1000" dirty="0">
              <a:latin typeface="+mn-ea"/>
            </a:endParaRPr>
          </a:p>
        </p:txBody>
      </p:sp>
      <p:sp>
        <p:nvSpPr>
          <p:cNvPr id="31" name="TextBox 10"/>
          <p:cNvSpPr txBox="1"/>
          <p:nvPr/>
        </p:nvSpPr>
        <p:spPr>
          <a:xfrm>
            <a:off x="8741143" y="912375"/>
            <a:ext cx="1136576" cy="202942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ko-KR" altLang="en-US" sz="800" dirty="0">
                <a:latin typeface="+mn-ea"/>
              </a:rPr>
              <a:t>상담등록</a:t>
            </a:r>
            <a:endParaRPr lang="ko-KR" altLang="en-US" sz="800" dirty="0">
              <a:latin typeface="+mn-ea"/>
            </a:endParaRPr>
          </a:p>
        </p:txBody>
      </p:sp>
      <p:sp>
        <p:nvSpPr>
          <p:cNvPr id="187" name="Rectangle 4"/>
          <p:cNvSpPr>
            <a:spLocks noChangeArrowheads="1"/>
          </p:cNvSpPr>
          <p:nvPr/>
        </p:nvSpPr>
        <p:spPr bwMode="auto">
          <a:xfrm>
            <a:off x="118415" y="620688"/>
            <a:ext cx="7930929" cy="5976664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lvl="0"/>
            <a:endParaRPr lang="ko-KR" altLang="en-US" dirty="0">
              <a:ea typeface="나눔고딕" panose="020D0304000000000000" pitchFamily="50" charset="-127"/>
            </a:endParaRPr>
          </a:p>
        </p:txBody>
      </p:sp>
      <p:sp>
        <p:nvSpPr>
          <p:cNvPr id="192" name="직사각형 191"/>
          <p:cNvSpPr/>
          <p:nvPr/>
        </p:nvSpPr>
        <p:spPr bwMode="auto">
          <a:xfrm>
            <a:off x="197690" y="692696"/>
            <a:ext cx="7779646" cy="4128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ysDot"/>
            <a:round/>
            <a:headEnd type="none" w="med" len="med"/>
            <a:tailEnd type="none" w="med" len="med"/>
          </a:ln>
          <a:effectLst>
            <a:outerShdw blurRad="88900" dist="25400" dir="5400000" sx="93000" sy="93000" algn="t" rotWithShape="0">
              <a:prstClr val="black">
                <a:alpha val="20000"/>
              </a:prstClr>
            </a:outerShdw>
          </a:effectLst>
        </p:spPr>
        <p:txBody>
          <a:bodyPr vert="horz" wrap="none" lIns="101250" tIns="52650" rIns="101250" bIns="108000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200000"/>
              </a:lnSpc>
            </a:pPr>
            <a:endParaRPr lang="en-US" altLang="ko-KR" sz="900" b="1" baseline="300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Lao UI" pitchFamily="34" charset="0"/>
            </a:endParaRPr>
          </a:p>
        </p:txBody>
      </p:sp>
      <p:sp>
        <p:nvSpPr>
          <p:cNvPr id="193" name="Text Box 7"/>
          <p:cNvSpPr txBox="1">
            <a:spLocks noChangeArrowheads="1"/>
          </p:cNvSpPr>
          <p:nvPr/>
        </p:nvSpPr>
        <p:spPr bwMode="auto">
          <a:xfrm>
            <a:off x="1638091" y="830196"/>
            <a:ext cx="827959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76949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3896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30846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07794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4742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61690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38639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15587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b="1" spc="-1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Lao UI" panose="020B0502040204020203" pitchFamily="34" charset="0"/>
              </a:rPr>
              <a:t>시험분석</a:t>
            </a:r>
            <a:endParaRPr lang="en-US" altLang="ko-KR" sz="600" b="1" spc="-1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Lao UI" panose="020B0502040204020203" pitchFamily="34" charset="0"/>
            </a:endParaRPr>
          </a:p>
        </p:txBody>
      </p:sp>
      <p:sp>
        <p:nvSpPr>
          <p:cNvPr id="194" name="Text Box 7"/>
          <p:cNvSpPr txBox="1">
            <a:spLocks noChangeArrowheads="1"/>
          </p:cNvSpPr>
          <p:nvPr/>
        </p:nvSpPr>
        <p:spPr bwMode="auto">
          <a:xfrm>
            <a:off x="2864768" y="830196"/>
            <a:ext cx="565508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76949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3896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30846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07794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4742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61690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38639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15587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b="1" spc="-1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Lao UI" panose="020B0502040204020203" pitchFamily="34" charset="0"/>
              </a:rPr>
              <a:t>신청하기</a:t>
            </a:r>
            <a:endParaRPr lang="en-US" altLang="ko-KR" sz="600" b="1" spc="-1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Lao UI" panose="020B0502040204020203" pitchFamily="34" charset="0"/>
            </a:endParaRPr>
          </a:p>
        </p:txBody>
      </p:sp>
      <p:sp>
        <p:nvSpPr>
          <p:cNvPr id="195" name="Text Box 7"/>
          <p:cNvSpPr txBox="1">
            <a:spLocks noChangeArrowheads="1"/>
          </p:cNvSpPr>
          <p:nvPr/>
        </p:nvSpPr>
        <p:spPr bwMode="auto">
          <a:xfrm>
            <a:off x="3872880" y="830196"/>
            <a:ext cx="655857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76949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3896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30846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07794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4742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61690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38639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15587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b="1" spc="-1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Lao UI" panose="020B0502040204020203" pitchFamily="34" charset="0"/>
              </a:rPr>
              <a:t>자료실</a:t>
            </a:r>
            <a:endParaRPr lang="en-US" altLang="ko-KR" sz="600" b="1" spc="-1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Lao UI" panose="020B0502040204020203" pitchFamily="34" charset="0"/>
            </a:endParaRPr>
          </a:p>
        </p:txBody>
      </p:sp>
      <p:sp>
        <p:nvSpPr>
          <p:cNvPr id="196" name="Text Box 7"/>
          <p:cNvSpPr txBox="1">
            <a:spLocks noChangeArrowheads="1"/>
          </p:cNvSpPr>
          <p:nvPr/>
        </p:nvSpPr>
        <p:spPr bwMode="auto">
          <a:xfrm>
            <a:off x="4953000" y="830196"/>
            <a:ext cx="655857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76949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3896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30846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07794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4742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61690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38639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15587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b="1" spc="-1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Lao UI" panose="020B0502040204020203" pitchFamily="34" charset="0"/>
              </a:rPr>
              <a:t>고객센터</a:t>
            </a:r>
            <a:endParaRPr lang="en-US" altLang="ko-KR" sz="600" b="1" spc="-1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Lao UI" panose="020B0502040204020203" pitchFamily="34" charset="0"/>
            </a:endParaRPr>
          </a:p>
        </p:txBody>
      </p:sp>
      <p:sp>
        <p:nvSpPr>
          <p:cNvPr id="197" name="Text Box 7"/>
          <p:cNvSpPr txBox="1">
            <a:spLocks noChangeArrowheads="1"/>
          </p:cNvSpPr>
          <p:nvPr/>
        </p:nvSpPr>
        <p:spPr bwMode="auto">
          <a:xfrm>
            <a:off x="5936360" y="830196"/>
            <a:ext cx="655857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76949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3896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30846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07794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4742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61690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38639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15587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b="1" spc="-100" dirty="0" err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Lao UI" panose="020B0502040204020203" pitchFamily="34" charset="0"/>
              </a:rPr>
              <a:t>마이페이지</a:t>
            </a:r>
            <a:endParaRPr lang="en-US" altLang="ko-KR" sz="600" b="1" spc="-1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Lao UI" panose="020B0502040204020203" pitchFamily="34" charset="0"/>
            </a:endParaRPr>
          </a:p>
        </p:txBody>
      </p:sp>
      <p:sp>
        <p:nvSpPr>
          <p:cNvPr id="199" name="직사각형 198"/>
          <p:cNvSpPr/>
          <p:nvPr/>
        </p:nvSpPr>
        <p:spPr>
          <a:xfrm>
            <a:off x="6912160" y="804625"/>
            <a:ext cx="713340" cy="18800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로그아웃</a:t>
            </a:r>
            <a:endParaRPr lang="ko-KR" altLang="en-US" sz="9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1712640" y="1113850"/>
            <a:ext cx="0" cy="54720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4" name="그룹 203"/>
          <p:cNvGrpSpPr/>
          <p:nvPr/>
        </p:nvGrpSpPr>
        <p:grpSpPr>
          <a:xfrm>
            <a:off x="1785969" y="1221820"/>
            <a:ext cx="728555" cy="215444"/>
            <a:chOff x="200472" y="952373"/>
            <a:chExt cx="728555" cy="215444"/>
          </a:xfrm>
        </p:grpSpPr>
        <p:sp>
          <p:nvSpPr>
            <p:cNvPr id="205" name="직사각형 204"/>
            <p:cNvSpPr/>
            <p:nvPr/>
          </p:nvSpPr>
          <p:spPr>
            <a:xfrm>
              <a:off x="200472" y="970000"/>
              <a:ext cx="36000" cy="180000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6" name="TextBox 205"/>
            <p:cNvSpPr txBox="1"/>
            <p:nvPr/>
          </p:nvSpPr>
          <p:spPr>
            <a:xfrm>
              <a:off x="281414" y="952373"/>
              <a:ext cx="647613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ko-KR" altLang="en-US" sz="1400" dirty="0"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상담등록</a:t>
              </a:r>
              <a:endParaRPr lang="ko-KR" altLang="en-US" sz="1400" dirty="0">
                <a:latin typeface="Rix모던고딕 B" panose="02020603020101020101" pitchFamily="18" charset="-127"/>
                <a:ea typeface="Rix모던고딕 B" panose="02020603020101020101" pitchFamily="18" charset="-127"/>
              </a:endParaRPr>
            </a:p>
          </p:txBody>
        </p:sp>
      </p:grpSp>
      <p:sp>
        <p:nvSpPr>
          <p:cNvPr id="12" name="직사각형 11"/>
          <p:cNvSpPr/>
          <p:nvPr/>
        </p:nvSpPr>
        <p:spPr>
          <a:xfrm>
            <a:off x="1744138" y="1628800"/>
            <a:ext cx="6233197" cy="49570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13" name="Group 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4097783"/>
              </p:ext>
            </p:extLst>
          </p:nvPr>
        </p:nvGraphicFramePr>
        <p:xfrm>
          <a:off x="8105024" y="1245111"/>
          <a:ext cx="1800000" cy="2651679"/>
        </p:xfrm>
        <a:graphic>
          <a:graphicData uri="http://schemas.openxmlformats.org/drawingml/2006/table">
            <a:tbl>
              <a:tblPr/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48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13371">
                <a:tc gridSpan="2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Description </a:t>
                      </a:r>
                    </a:p>
                  </a:txBody>
                  <a:tcPr marL="91412" marR="91412" marT="45722" marB="4572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553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1</a:t>
                      </a:r>
                    </a:p>
                  </a:txBody>
                  <a:tcPr marL="36000" marR="36000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smtClean="0"/>
                        <a:t>제목</a:t>
                      </a:r>
                      <a:r>
                        <a:rPr lang="en-US" altLang="ko-KR" sz="900" dirty="0" smtClean="0"/>
                        <a:t>(</a:t>
                      </a:r>
                      <a:r>
                        <a:rPr lang="ko-KR" altLang="en-US" sz="900" dirty="0" smtClean="0"/>
                        <a:t>필수입력</a:t>
                      </a:r>
                      <a:r>
                        <a:rPr lang="en-US" altLang="ko-KR" sz="900" dirty="0" smtClean="0"/>
                        <a:t>)</a:t>
                      </a:r>
                      <a:r>
                        <a:rPr lang="ko-KR" altLang="en-US" sz="900" dirty="0" smtClean="0"/>
                        <a:t>을 텍스트로 입력함</a:t>
                      </a:r>
                      <a:endParaRPr lang="ko-KR" altLang="en-US" sz="900" dirty="0"/>
                    </a:p>
                  </a:txBody>
                  <a:tcPr marL="36000" marR="36000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19663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2</a:t>
                      </a:r>
                    </a:p>
                  </a:txBody>
                  <a:tcPr marL="36000" marR="36000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smtClean="0"/>
                        <a:t>작성일자는 시스템 일자를 보여주고 변경할 수 없음 </a:t>
                      </a:r>
                      <a:endParaRPr lang="ko-KR" altLang="en-US" sz="900" dirty="0" smtClean="0"/>
                    </a:p>
                  </a:txBody>
                  <a:tcPr marL="36000" marR="36000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1553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3</a:t>
                      </a:r>
                    </a:p>
                  </a:txBody>
                  <a:tcPr marL="36000" marR="36000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smtClean="0"/>
                        <a:t>입력 박스 클릭 시 첨부파일 선택창을 띄워줌</a:t>
                      </a:r>
                      <a:endParaRPr lang="ko-KR" altLang="en-US" sz="900" dirty="0" smtClean="0"/>
                    </a:p>
                  </a:txBody>
                  <a:tcPr marL="36000" marR="36000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1553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4</a:t>
                      </a:r>
                    </a:p>
                  </a:txBody>
                  <a:tcPr marL="36000" marR="36000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/>
                        <a:t>파일업로드 버튼 클릭 시 첨부파일 선택창을 띄워줌</a:t>
                      </a:r>
                      <a:endParaRPr lang="ko-KR" altLang="en-US" sz="900" dirty="0" smtClean="0"/>
                    </a:p>
                  </a:txBody>
                  <a:tcPr marL="36000" marR="36000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1553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5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</a:txBody>
                  <a:tcPr marL="36000" marR="36000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/>
                        <a:t>내용</a:t>
                      </a:r>
                      <a:r>
                        <a:rPr lang="en-US" altLang="ko-KR" sz="900" dirty="0" smtClean="0"/>
                        <a:t>(</a:t>
                      </a:r>
                      <a:r>
                        <a:rPr lang="ko-KR" altLang="en-US" sz="900" dirty="0" smtClean="0"/>
                        <a:t>필수입력</a:t>
                      </a:r>
                      <a:r>
                        <a:rPr lang="en-US" altLang="ko-KR" sz="900" dirty="0" smtClean="0"/>
                        <a:t>)</a:t>
                      </a:r>
                      <a:r>
                        <a:rPr lang="ko-KR" altLang="en-US" sz="900" dirty="0" smtClean="0"/>
                        <a:t>을 텍스트 </a:t>
                      </a:r>
                      <a:r>
                        <a:rPr lang="en-US" altLang="ko-KR" sz="900" dirty="0" smtClean="0"/>
                        <a:t>Area</a:t>
                      </a:r>
                      <a:r>
                        <a:rPr lang="ko-KR" altLang="en-US" sz="900" dirty="0" smtClean="0"/>
                        <a:t>로 입력함</a:t>
                      </a:r>
                      <a:endParaRPr lang="ko-KR" altLang="en-US" sz="900" dirty="0" smtClean="0"/>
                    </a:p>
                  </a:txBody>
                  <a:tcPr marL="36000" marR="36000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553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6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</a:txBody>
                  <a:tcPr marL="36000" marR="36000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/>
                        <a:t>입력된 정보를 </a:t>
                      </a:r>
                      <a:r>
                        <a:rPr lang="en-US" altLang="ko-KR" sz="900" dirty="0" smtClean="0"/>
                        <a:t>DB</a:t>
                      </a:r>
                      <a:r>
                        <a:rPr lang="ko-KR" altLang="en-US" sz="900" dirty="0" smtClean="0"/>
                        <a:t>에 저장처리 함</a:t>
                      </a:r>
                      <a:endParaRPr lang="ko-KR" altLang="en-US" sz="900" dirty="0" smtClean="0"/>
                    </a:p>
                  </a:txBody>
                  <a:tcPr marL="36000" marR="36000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553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7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</a:txBody>
                  <a:tcPr marL="36000" marR="36000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/>
                        <a:t>목록조회 화면으로 이동함</a:t>
                      </a:r>
                      <a:endParaRPr lang="ko-KR" altLang="en-US" sz="900" dirty="0" smtClean="0"/>
                    </a:p>
                  </a:txBody>
                  <a:tcPr marL="36000" marR="36000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100" name="그림 9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947" y="779746"/>
            <a:ext cx="1099592" cy="237664"/>
          </a:xfrm>
          <a:prstGeom prst="rect">
            <a:avLst/>
          </a:prstGeom>
        </p:spPr>
      </p:pic>
      <p:graphicFrame>
        <p:nvGraphicFramePr>
          <p:cNvPr id="42" name="표 41">
            <a:extLst>
              <a:ext uri="{FF2B5EF4-FFF2-40B4-BE49-F238E27FC236}">
                <a16:creationId xmlns="" xmlns:a16="http://schemas.microsoft.com/office/drawing/2014/main" id="{1AF98699-8219-497C-83FD-5D1D9308FB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0721337"/>
              </p:ext>
            </p:extLst>
          </p:nvPr>
        </p:nvGraphicFramePr>
        <p:xfrm>
          <a:off x="1840479" y="1926970"/>
          <a:ext cx="6032891" cy="3374238"/>
        </p:xfrm>
        <a:graphic>
          <a:graphicData uri="http://schemas.openxmlformats.org/drawingml/2006/table">
            <a:tbl>
              <a:tblPr firstRow="1" bandRow="1"/>
              <a:tblGrid>
                <a:gridCol w="84979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18309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나눔고딕" panose="020D0304000000000000" pitchFamily="50" charset="-127"/>
                          <a:ea typeface="나눔고딕" panose="020D0304000000000000" pitchFamily="50" charset="-127"/>
                          <a:cs typeface="+mn-cs"/>
                        </a:rPr>
                        <a:t>*</a:t>
                      </a:r>
                      <a:r>
                        <a:rPr lang="ko-KR" altLang="en-US" sz="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제목</a:t>
                      </a:r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1" u="sng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7964378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작성일자</a:t>
                      </a:r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  <a:cs typeface="+mn-cs"/>
                        </a:rPr>
                        <a:t>2020-06-16</a:t>
                      </a:r>
                      <a:endParaRPr lang="ko-KR" altLang="en-US" sz="800" b="1" u="sng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36929226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첨부파일</a:t>
                      </a:r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1" u="none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23439292"/>
                  </a:ext>
                </a:extLst>
              </a:tr>
              <a:tr h="2510238"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u="sng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5" name="직사각형 44">
            <a:extLst>
              <a:ext uri="{FF2B5EF4-FFF2-40B4-BE49-F238E27FC236}">
                <a16:creationId xmlns="" xmlns:a16="http://schemas.microsoft.com/office/drawing/2014/main" id="{060900DC-C91C-48EC-AEDF-6F969D8C66F5}"/>
              </a:ext>
            </a:extLst>
          </p:cNvPr>
          <p:cNvSpPr/>
          <p:nvPr/>
        </p:nvSpPr>
        <p:spPr>
          <a:xfrm>
            <a:off x="4304928" y="5596082"/>
            <a:ext cx="640287" cy="20918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800" b="1" kern="0" dirty="0" smtClean="0">
                <a:solidFill>
                  <a:prstClr val="white"/>
                </a:solidFill>
                <a:latin typeface="Calibri" panose="020F0502020204030204"/>
                <a:ea typeface="나눔고딕" panose="020D0304000000000000" pitchFamily="50" charset="-127"/>
              </a:rPr>
              <a:t>저장하기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나눔고딕" panose="020D0304000000000000" pitchFamily="50" charset="-127"/>
              <a:cs typeface="+mn-cs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4229365" y="5537061"/>
            <a:ext cx="135874" cy="144000"/>
          </a:xfrm>
          <a:prstGeom prst="rect">
            <a:avLst/>
          </a:prstGeom>
          <a:solidFill>
            <a:srgbClr val="FF0000"/>
          </a:solidFill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6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5" name="TextBox 192">
            <a:extLst>
              <a:ext uri="{FF2B5EF4-FFF2-40B4-BE49-F238E27FC236}">
                <a16:creationId xmlns="" xmlns:a16="http://schemas.microsoft.com/office/drawing/2014/main" id="{CEF7C9D6-DAC2-4CCA-8AFD-7B015F8C47CE}"/>
              </a:ext>
            </a:extLst>
          </p:cNvPr>
          <p:cNvSpPr txBox="1"/>
          <p:nvPr/>
        </p:nvSpPr>
        <p:spPr>
          <a:xfrm>
            <a:off x="5529064" y="1251298"/>
            <a:ext cx="2448272" cy="216000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 anchor="ctr">
            <a:noAutofit/>
          </a:bodyPr>
          <a:lstStyle>
            <a:defPPr>
              <a:defRPr lang="ko-KR"/>
            </a:defPPr>
            <a:lvl1pPr algn="ctr" rtl="0" fontAlgn="base" latinLnBrk="1">
              <a:spcBef>
                <a:spcPct val="2000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ctr" rtl="0" fontAlgn="base" latinLnBrk="1">
              <a:spcBef>
                <a:spcPct val="2000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ctr" rtl="0" fontAlgn="base" latinLnBrk="1">
              <a:spcBef>
                <a:spcPct val="2000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ctr" rtl="0" fontAlgn="base" latinLnBrk="1">
              <a:spcBef>
                <a:spcPct val="2000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ctr" rtl="0" fontAlgn="base" latinLnBrk="1">
              <a:spcBef>
                <a:spcPct val="2000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lvl="0" indent="92075" algn="r" latinLnBrk="0">
              <a:defRPr/>
            </a:pPr>
            <a:r>
              <a:rPr lang="ko-KR" altLang="en-US" sz="800" dirty="0" smtClean="0">
                <a:solidFill>
                  <a:prstClr val="black"/>
                </a:solidFill>
                <a:latin typeface="나눔고딕" panose="020D0304000000000000" pitchFamily="50" charset="-127"/>
                <a:ea typeface="나눔고딕" panose="020D0304000000000000" pitchFamily="50" charset="-127"/>
              </a:rPr>
              <a:t>고객센터 </a:t>
            </a:r>
            <a:r>
              <a:rPr lang="en-US" altLang="ko-KR" sz="800" dirty="0">
                <a:solidFill>
                  <a:prstClr val="black"/>
                </a:solidFill>
                <a:latin typeface="나눔고딕" panose="020D0304000000000000" pitchFamily="50" charset="-127"/>
                <a:ea typeface="나눔고딕" panose="020D0304000000000000" pitchFamily="50" charset="-127"/>
              </a:rPr>
              <a:t>&gt; </a:t>
            </a:r>
            <a:r>
              <a:rPr lang="ko-KR" altLang="en-US" sz="800" dirty="0" smtClean="0">
                <a:solidFill>
                  <a:prstClr val="black"/>
                </a:solidFill>
                <a:latin typeface="나눔고딕" panose="020D0304000000000000" pitchFamily="50" charset="-127"/>
                <a:ea typeface="나눔고딕" panose="020D0304000000000000" pitchFamily="50" charset="-127"/>
              </a:rPr>
              <a:t>상담등록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304000000000000" pitchFamily="50" charset="-127"/>
              <a:ea typeface="나눔고딕" panose="020D0304000000000000" pitchFamily="50" charset="-127"/>
              <a:cs typeface="+mn-cs"/>
            </a:endParaRPr>
          </a:p>
        </p:txBody>
      </p:sp>
      <p:sp>
        <p:nvSpPr>
          <p:cNvPr id="36" name="자유형 149">
            <a:extLst>
              <a:ext uri="{FF2B5EF4-FFF2-40B4-BE49-F238E27FC236}">
                <a16:creationId xmlns="" xmlns:a16="http://schemas.microsoft.com/office/drawing/2014/main" id="{702263F4-23A1-45B7-B426-484E4EC5DA50}"/>
              </a:ext>
            </a:extLst>
          </p:cNvPr>
          <p:cNvSpPr>
            <a:spLocks noChangeAspect="1"/>
          </p:cNvSpPr>
          <p:nvPr/>
        </p:nvSpPr>
        <p:spPr>
          <a:xfrm>
            <a:off x="6897216" y="1294029"/>
            <a:ext cx="127037" cy="108000"/>
          </a:xfrm>
          <a:custGeom>
            <a:avLst/>
            <a:gdLst>
              <a:gd name="connsiteX0" fmla="*/ 396044 w 792088"/>
              <a:gd name="connsiteY0" fmla="*/ 0 h 500280"/>
              <a:gd name="connsiteX1" fmla="*/ 792088 w 792088"/>
              <a:gd name="connsiteY1" fmla="*/ 216024 h 500280"/>
              <a:gd name="connsiteX2" fmla="*/ 648072 w 792088"/>
              <a:gd name="connsiteY2" fmla="*/ 216024 h 500280"/>
              <a:gd name="connsiteX3" fmla="*/ 648072 w 792088"/>
              <a:gd name="connsiteY3" fmla="*/ 500280 h 500280"/>
              <a:gd name="connsiteX4" fmla="*/ 504056 w 792088"/>
              <a:gd name="connsiteY4" fmla="*/ 500280 h 500280"/>
              <a:gd name="connsiteX5" fmla="*/ 504056 w 792088"/>
              <a:gd name="connsiteY5" fmla="*/ 288032 h 500280"/>
              <a:gd name="connsiteX6" fmla="*/ 288032 w 792088"/>
              <a:gd name="connsiteY6" fmla="*/ 288032 h 500280"/>
              <a:gd name="connsiteX7" fmla="*/ 288032 w 792088"/>
              <a:gd name="connsiteY7" fmla="*/ 500280 h 500280"/>
              <a:gd name="connsiteX8" fmla="*/ 144016 w 792088"/>
              <a:gd name="connsiteY8" fmla="*/ 500280 h 500280"/>
              <a:gd name="connsiteX9" fmla="*/ 144016 w 792088"/>
              <a:gd name="connsiteY9" fmla="*/ 216024 h 500280"/>
              <a:gd name="connsiteX10" fmla="*/ 0 w 792088"/>
              <a:gd name="connsiteY10" fmla="*/ 216024 h 500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92088" h="500280">
                <a:moveTo>
                  <a:pt x="396044" y="0"/>
                </a:moveTo>
                <a:lnTo>
                  <a:pt x="792088" y="216024"/>
                </a:lnTo>
                <a:lnTo>
                  <a:pt x="648072" y="216024"/>
                </a:lnTo>
                <a:lnTo>
                  <a:pt x="648072" y="500280"/>
                </a:lnTo>
                <a:lnTo>
                  <a:pt x="504056" y="500280"/>
                </a:lnTo>
                <a:lnTo>
                  <a:pt x="504056" y="288032"/>
                </a:lnTo>
                <a:lnTo>
                  <a:pt x="288032" y="288032"/>
                </a:lnTo>
                <a:lnTo>
                  <a:pt x="288032" y="500280"/>
                </a:lnTo>
                <a:lnTo>
                  <a:pt x="144016" y="500280"/>
                </a:lnTo>
                <a:lnTo>
                  <a:pt x="144016" y="216024"/>
                </a:lnTo>
                <a:lnTo>
                  <a:pt x="0" y="216024"/>
                </a:lnTo>
                <a:close/>
              </a:path>
            </a:pathLst>
          </a:custGeom>
          <a:solidFill>
            <a:sysClr val="windowText" lastClr="000000">
              <a:lumMod val="50000"/>
              <a:lumOff val="50000"/>
            </a:sysClr>
          </a:solidFill>
          <a:ln w="127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나눔고딕" panose="020D0304000000000000" pitchFamily="50" charset="-127"/>
              <a:cs typeface="+mn-cs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="" xmlns:a16="http://schemas.microsoft.com/office/drawing/2014/main" id="{98F05530-24B8-4520-B1E5-1E21B7128150}"/>
              </a:ext>
            </a:extLst>
          </p:cNvPr>
          <p:cNvSpPr/>
          <p:nvPr/>
        </p:nvSpPr>
        <p:spPr>
          <a:xfrm>
            <a:off x="2761476" y="2004728"/>
            <a:ext cx="4927827" cy="167737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47625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나눔고딕" panose="020D0304000000000000" pitchFamily="50" charset="-127"/>
                <a:ea typeface="나눔고딕" panose="020D0304000000000000" pitchFamily="50" charset="-127"/>
                <a:cs typeface="+mn-cs"/>
              </a:rPr>
              <a:t>제목을 </a:t>
            </a:r>
            <a:r>
              <a:rPr kumimoji="0" lang="ko-KR" altLang="en-US" sz="8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나눔고딕" panose="020D0304000000000000" pitchFamily="50" charset="-127"/>
                <a:ea typeface="나눔고딕" panose="020D0304000000000000" pitchFamily="50" charset="-127"/>
                <a:cs typeface="+mn-cs"/>
              </a:rPr>
              <a:t>입력하세요</a:t>
            </a:r>
            <a:endParaRPr kumimoji="0" lang="ko-KR" altLang="en-US" sz="800" b="0" i="1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나눔고딕" panose="020D0304000000000000" pitchFamily="50" charset="-127"/>
              <a:ea typeface="나눔고딕" panose="020D0304000000000000" pitchFamily="50" charset="-127"/>
              <a:cs typeface="+mn-cs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2665699" y="1954176"/>
            <a:ext cx="135874" cy="144000"/>
          </a:xfrm>
          <a:prstGeom prst="rect">
            <a:avLst/>
          </a:prstGeom>
          <a:solidFill>
            <a:srgbClr val="FF0000"/>
          </a:solidFill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9" name="TextBox 192">
            <a:extLst>
              <a:ext uri="{FF2B5EF4-FFF2-40B4-BE49-F238E27FC236}">
                <a16:creationId xmlns:a16="http://schemas.microsoft.com/office/drawing/2014/main" xmlns="" id="{CEF7C9D6-DAC2-4CCA-8AFD-7B015F8C47CE}"/>
              </a:ext>
            </a:extLst>
          </p:cNvPr>
          <p:cNvSpPr txBox="1"/>
          <p:nvPr/>
        </p:nvSpPr>
        <p:spPr>
          <a:xfrm>
            <a:off x="6540701" y="1657735"/>
            <a:ext cx="1364627" cy="216000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 anchor="ctr">
            <a:noAutofit/>
          </a:bodyPr>
          <a:lstStyle>
            <a:defPPr>
              <a:defRPr lang="ko-KR"/>
            </a:defPPr>
            <a:lvl1pPr algn="ctr" rtl="0" fontAlgn="base" latinLnBrk="1">
              <a:spcBef>
                <a:spcPct val="2000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ctr" rtl="0" fontAlgn="base" latinLnBrk="1">
              <a:spcBef>
                <a:spcPct val="2000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ctr" rtl="0" fontAlgn="base" latinLnBrk="1">
              <a:spcBef>
                <a:spcPct val="2000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ctr" rtl="0" fontAlgn="base" latinLnBrk="1">
              <a:spcBef>
                <a:spcPct val="2000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ctr" rtl="0" fontAlgn="base" latinLnBrk="1">
              <a:spcBef>
                <a:spcPct val="2000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marL="0" marR="0" lvl="0" indent="92075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나눔고딕" panose="020D0304000000000000" pitchFamily="50" charset="-127"/>
                <a:ea typeface="나눔고딕" panose="020D0304000000000000" pitchFamily="50" charset="-127"/>
                <a:cs typeface="+mn-cs"/>
              </a:rPr>
              <a:t>*</a:t>
            </a:r>
            <a:r>
              <a:rPr kumimoji="1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304000000000000" pitchFamily="50" charset="-127"/>
                <a:ea typeface="나눔고딕" panose="020D0304000000000000" pitchFamily="50" charset="-127"/>
                <a:cs typeface="+mn-cs"/>
              </a:rPr>
              <a:t>는 필수 입력사항입니다</a:t>
            </a:r>
            <a:r>
              <a:rPr kumimoji="1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304000000000000" pitchFamily="50" charset="-127"/>
                <a:ea typeface="나눔고딕" panose="020D0304000000000000" pitchFamily="50" charset="-127"/>
                <a:cs typeface="+mn-cs"/>
              </a:rPr>
              <a:t>.</a:t>
            </a:r>
            <a:endParaRPr kumimoji="1" lang="ko-KR" altLang="en-US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나눔고딕" panose="020D0304000000000000" pitchFamily="50" charset="-127"/>
              <a:ea typeface="나눔고딕" panose="020D0304000000000000" pitchFamily="50" charset="-127"/>
              <a:cs typeface="+mn-cs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="" xmlns:a16="http://schemas.microsoft.com/office/drawing/2014/main" id="{98F05530-24B8-4520-B1E5-1E21B7128150}"/>
              </a:ext>
            </a:extLst>
          </p:cNvPr>
          <p:cNvSpPr/>
          <p:nvPr/>
        </p:nvSpPr>
        <p:spPr>
          <a:xfrm>
            <a:off x="1866911" y="2876258"/>
            <a:ext cx="5966409" cy="2352942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47625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800" i="1" kern="0" noProof="0" dirty="0" smtClean="0">
                <a:solidFill>
                  <a:schemeClr val="bg1">
                    <a:lumMod val="65000"/>
                  </a:schemeClr>
                </a:solidFill>
                <a:latin typeface="나눔고딕" panose="020D0304000000000000" pitchFamily="50" charset="-127"/>
                <a:ea typeface="나눔고딕" panose="020D0304000000000000" pitchFamily="50" charset="-127"/>
              </a:rPr>
              <a:t>내용</a:t>
            </a:r>
            <a:r>
              <a:rPr kumimoji="0" lang="ko-KR" altLang="en-US" sz="8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나눔고딕" panose="020D0304000000000000" pitchFamily="50" charset="-127"/>
                <a:ea typeface="나눔고딕" panose="020D0304000000000000" pitchFamily="50" charset="-127"/>
                <a:cs typeface="+mn-cs"/>
              </a:rPr>
              <a:t>을 </a:t>
            </a:r>
            <a:r>
              <a:rPr kumimoji="0" lang="ko-KR" altLang="en-US" sz="8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나눔고딕" panose="020D0304000000000000" pitchFamily="50" charset="-127"/>
                <a:ea typeface="나눔고딕" panose="020D0304000000000000" pitchFamily="50" charset="-127"/>
                <a:cs typeface="+mn-cs"/>
              </a:rPr>
              <a:t>입력하세요</a:t>
            </a:r>
            <a:endParaRPr kumimoji="0" lang="ko-KR" altLang="en-US" sz="800" b="0" i="1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나눔고딕" panose="020D0304000000000000" pitchFamily="50" charset="-127"/>
              <a:ea typeface="나눔고딕" panose="020D0304000000000000" pitchFamily="50" charset="-127"/>
              <a:cs typeface="+mn-cs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7699309" y="2996952"/>
            <a:ext cx="123996" cy="2124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5175181" y="2568718"/>
            <a:ext cx="880423" cy="19581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lIns="36000" tIns="36000" rIns="36000" bIns="36000">
            <a:spAutoFit/>
          </a:bodyPr>
          <a:lstStyle/>
          <a:p>
            <a:pPr algn="ctr"/>
            <a:r>
              <a:rPr lang="ko-KR" altLang="en-US" sz="8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파일업로드</a:t>
            </a:r>
            <a:endParaRPr lang="ko-KR" altLang="en-US" sz="8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="" xmlns:a16="http://schemas.microsoft.com/office/drawing/2014/main" id="{98F05530-24B8-4520-B1E5-1E21B7128150}"/>
              </a:ext>
            </a:extLst>
          </p:cNvPr>
          <p:cNvSpPr/>
          <p:nvPr/>
        </p:nvSpPr>
        <p:spPr>
          <a:xfrm>
            <a:off x="2771483" y="2567591"/>
            <a:ext cx="2331690" cy="167737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47625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나눔고딕" panose="020D0304000000000000" pitchFamily="50" charset="-127"/>
                <a:ea typeface="나눔고딕" panose="020D0304000000000000" pitchFamily="50" charset="-127"/>
                <a:cs typeface="+mn-cs"/>
              </a:rPr>
              <a:t>첨부파일</a:t>
            </a:r>
            <a:endParaRPr kumimoji="0" lang="ko-KR" altLang="en-US" sz="800" b="0" i="1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나눔고딕" panose="020D0304000000000000" pitchFamily="50" charset="-127"/>
              <a:ea typeface="나눔고딕" panose="020D0304000000000000" pitchFamily="50" charset="-127"/>
              <a:cs typeface="+mn-cs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2656916" y="2589693"/>
            <a:ext cx="135874" cy="144000"/>
          </a:xfrm>
          <a:prstGeom prst="rect">
            <a:avLst/>
          </a:prstGeom>
          <a:solidFill>
            <a:srgbClr val="FF0000"/>
          </a:solidFill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2625602" y="2284191"/>
            <a:ext cx="135874" cy="144000"/>
          </a:xfrm>
          <a:prstGeom prst="rect">
            <a:avLst/>
          </a:prstGeom>
          <a:solidFill>
            <a:srgbClr val="FF0000"/>
          </a:solidFill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5191259" y="2496718"/>
            <a:ext cx="135874" cy="144000"/>
          </a:xfrm>
          <a:prstGeom prst="rect">
            <a:avLst/>
          </a:prstGeom>
          <a:solidFill>
            <a:srgbClr val="FF0000"/>
          </a:solidFill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4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1947886" y="3775355"/>
            <a:ext cx="135874" cy="144000"/>
          </a:xfrm>
          <a:prstGeom prst="rect">
            <a:avLst/>
          </a:prstGeom>
          <a:solidFill>
            <a:srgbClr val="FF0000"/>
          </a:solidFill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5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="" xmlns:a16="http://schemas.microsoft.com/office/drawing/2014/main" id="{060900DC-C91C-48EC-AEDF-6F969D8C66F5}"/>
              </a:ext>
            </a:extLst>
          </p:cNvPr>
          <p:cNvSpPr/>
          <p:nvPr/>
        </p:nvSpPr>
        <p:spPr>
          <a:xfrm>
            <a:off x="5035388" y="5596082"/>
            <a:ext cx="640287" cy="20918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800" b="1" kern="0" dirty="0" smtClean="0">
                <a:solidFill>
                  <a:prstClr val="white"/>
                </a:solidFill>
                <a:latin typeface="Calibri" panose="020F0502020204030204"/>
                <a:ea typeface="나눔고딕" panose="020D0304000000000000" pitchFamily="50" charset="-127"/>
              </a:rPr>
              <a:t>목록보기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나눔고딕" panose="020D0304000000000000" pitchFamily="50" charset="-127"/>
              <a:cs typeface="+mn-cs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5615392" y="5530334"/>
            <a:ext cx="135874" cy="144000"/>
          </a:xfrm>
          <a:prstGeom prst="rect">
            <a:avLst/>
          </a:prstGeom>
          <a:solidFill>
            <a:srgbClr val="FF0000"/>
          </a:solidFill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7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59" name="그룹 58">
            <a:extLst>
              <a:ext uri="{FF2B5EF4-FFF2-40B4-BE49-F238E27FC236}">
                <a16:creationId xmlns="" xmlns:a16="http://schemas.microsoft.com/office/drawing/2014/main" id="{390CC34F-24EF-422F-9190-402632310513}"/>
              </a:ext>
            </a:extLst>
          </p:cNvPr>
          <p:cNvGrpSpPr/>
          <p:nvPr/>
        </p:nvGrpSpPr>
        <p:grpSpPr>
          <a:xfrm>
            <a:off x="278267" y="1180565"/>
            <a:ext cx="1291198" cy="307777"/>
            <a:chOff x="271674" y="2211754"/>
            <a:chExt cx="1291198" cy="307777"/>
          </a:xfrm>
        </p:grpSpPr>
        <p:sp>
          <p:nvSpPr>
            <p:cNvPr id="60" name="TextBox 59">
              <a:extLst>
                <a:ext uri="{FF2B5EF4-FFF2-40B4-BE49-F238E27FC236}">
                  <a16:creationId xmlns="" xmlns:a16="http://schemas.microsoft.com/office/drawing/2014/main" id="{4C02627A-8E24-4733-A76B-C863CA10AA57}"/>
                </a:ext>
              </a:extLst>
            </p:cNvPr>
            <p:cNvSpPr txBox="1"/>
            <p:nvPr/>
          </p:nvSpPr>
          <p:spPr>
            <a:xfrm>
              <a:off x="271674" y="2211754"/>
              <a:ext cx="12911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고딕" panose="020D0304000000000000" pitchFamily="50" charset="-127"/>
                  <a:ea typeface="나눔고딕" panose="020D0304000000000000" pitchFamily="50" charset="-127"/>
                  <a:cs typeface="+mn-cs"/>
                </a:rPr>
                <a:t>고객센터</a:t>
              </a:r>
              <a:endParaRPr kumimoji="0" lang="ko-KR" alt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304000000000000" pitchFamily="50" charset="-127"/>
                <a:ea typeface="나눔고딕" panose="020D0304000000000000" pitchFamily="50" charset="-127"/>
                <a:cs typeface="+mn-cs"/>
              </a:endParaRPr>
            </a:p>
          </p:txBody>
        </p:sp>
        <p:cxnSp>
          <p:nvCxnSpPr>
            <p:cNvPr id="61" name="직선 연결선 60">
              <a:extLst>
                <a:ext uri="{FF2B5EF4-FFF2-40B4-BE49-F238E27FC236}">
                  <a16:creationId xmlns="" xmlns:a16="http://schemas.microsoft.com/office/drawing/2014/main" id="{3BFBC5AC-8331-4EC7-97C0-FF223FD62B9C}"/>
                </a:ext>
              </a:extLst>
            </p:cNvPr>
            <p:cNvCxnSpPr/>
            <p:nvPr/>
          </p:nvCxnSpPr>
          <p:spPr>
            <a:xfrm>
              <a:off x="292894" y="2468453"/>
              <a:ext cx="1257300" cy="0"/>
            </a:xfrm>
            <a:prstGeom prst="line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</p:grpSp>
      <p:graphicFrame>
        <p:nvGraphicFramePr>
          <p:cNvPr id="62" name="표 61">
            <a:extLst>
              <a:ext uri="{FF2B5EF4-FFF2-40B4-BE49-F238E27FC236}">
                <a16:creationId xmlns="" xmlns:a16="http://schemas.microsoft.com/office/drawing/2014/main" id="{10D6AE0E-28D3-4EFB-B51E-AFF1302713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5471198"/>
              </p:ext>
            </p:extLst>
          </p:nvPr>
        </p:nvGraphicFramePr>
        <p:xfrm>
          <a:off x="279643" y="1490112"/>
          <a:ext cx="1288800" cy="1066800"/>
        </p:xfrm>
        <a:graphic>
          <a:graphicData uri="http://schemas.openxmlformats.org/drawingml/2006/table">
            <a:tbl>
              <a:tblPr firstRow="1" bandRow="1"/>
              <a:tblGrid>
                <a:gridCol w="12888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2464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138113" marR="0" lvl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  <a:cs typeface="+mn-cs"/>
                        </a:rPr>
                        <a:t>공지사항</a:t>
                      </a:r>
                      <a:endParaRPr lang="ko-KR" altLang="en-US" sz="800" b="0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  <a:cs typeface="+mn-cs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138113" indent="-92075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  <a:cs typeface="+mn-cs"/>
                        </a:rPr>
                        <a:t>포토뉴스</a:t>
                      </a:r>
                      <a:endParaRPr lang="en-US" altLang="ko-KR" sz="800" b="0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  <a:cs typeface="+mn-cs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38113" indent="-92075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1" kern="1200" dirty="0" smtClean="0">
                          <a:solidFill>
                            <a:schemeClr val="tx1"/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  <a:cs typeface="+mn-cs"/>
                        </a:rPr>
                        <a:t>상담등록</a:t>
                      </a:r>
                      <a:endParaRPr lang="en-US" altLang="ko-KR" sz="800" b="1" kern="1200" dirty="0" smtClean="0">
                        <a:solidFill>
                          <a:schemeClr val="tx1"/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  <a:cs typeface="+mn-cs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138113" indent="-92075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b="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  <a:cs typeface="+mn-cs"/>
                        </a:rPr>
                        <a:t>FAQ</a:t>
                      </a:r>
                      <a:endParaRPr lang="en-US" altLang="ko-KR" sz="800" b="0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  <a:cs typeface="+mn-cs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138113" indent="-92075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b="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  <a:cs typeface="+mn-cs"/>
                        </a:rPr>
                        <a:t>Q&amp;A</a:t>
                      </a:r>
                      <a:endParaRPr lang="en-US" altLang="ko-KR" sz="800" b="0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  <a:cs typeface="+mn-cs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4812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extBox 178"/>
          <p:cNvSpPr txBox="1"/>
          <p:nvPr/>
        </p:nvSpPr>
        <p:spPr>
          <a:xfrm>
            <a:off x="118415" y="60808"/>
            <a:ext cx="904094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1100" dirty="0" err="1" smtClean="0">
                <a:latin typeface="+mn-ea"/>
              </a:rPr>
              <a:t>프론트</a:t>
            </a:r>
            <a:r>
              <a:rPr lang="ko-KR" altLang="en-US" sz="1100" dirty="0" smtClean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&gt; </a:t>
            </a:r>
            <a:r>
              <a:rPr lang="ko-KR" altLang="en-US" sz="1100" dirty="0" smtClean="0">
                <a:latin typeface="+mn-ea"/>
              </a:rPr>
              <a:t>메인</a:t>
            </a:r>
            <a:endParaRPr lang="ko-KR" altLang="en-US" sz="1100" dirty="0">
              <a:latin typeface="+mn-ea"/>
            </a:endParaRPr>
          </a:p>
        </p:txBody>
      </p:sp>
      <p:sp>
        <p:nvSpPr>
          <p:cNvPr id="54" name="TextBox 10"/>
          <p:cNvSpPr txBox="1"/>
          <p:nvPr/>
        </p:nvSpPr>
        <p:spPr>
          <a:xfrm>
            <a:off x="8746400" y="489754"/>
            <a:ext cx="1136576" cy="202942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 dirty="0" smtClean="0">
                <a:latin typeface="+mn-ea"/>
              </a:rPr>
              <a:t>AP-UI-10-50-03</a:t>
            </a:r>
            <a:endParaRPr lang="ko-KR" altLang="en-US" sz="800" dirty="0"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36576" y="345430"/>
            <a:ext cx="2014975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1000" dirty="0" err="1" smtClean="0">
                <a:latin typeface="+mn-ea"/>
              </a:rPr>
              <a:t>프론트</a:t>
            </a:r>
            <a:r>
              <a:rPr lang="ko-KR" altLang="en-US" sz="1000" dirty="0" smtClean="0">
                <a:latin typeface="+mn-ea"/>
              </a:rPr>
              <a:t> </a:t>
            </a:r>
            <a:r>
              <a:rPr lang="en-US" altLang="ko-KR" sz="1000" dirty="0" smtClean="0">
                <a:latin typeface="+mn-ea"/>
              </a:rPr>
              <a:t>– </a:t>
            </a:r>
            <a:r>
              <a:rPr lang="ko-KR" altLang="en-US" sz="1000" dirty="0">
                <a:latin typeface="+mn-ea"/>
              </a:rPr>
              <a:t>고객센터 </a:t>
            </a:r>
            <a:r>
              <a:rPr lang="en-US" altLang="ko-KR" sz="1000" dirty="0">
                <a:latin typeface="+mn-ea"/>
              </a:rPr>
              <a:t>&gt; </a:t>
            </a:r>
            <a:r>
              <a:rPr lang="ko-KR" altLang="en-US" sz="1000" dirty="0">
                <a:latin typeface="+mn-ea"/>
              </a:rPr>
              <a:t>상담등록</a:t>
            </a:r>
            <a:r>
              <a:rPr lang="en-US" altLang="ko-KR" sz="1000" dirty="0" smtClean="0">
                <a:latin typeface="+mn-ea"/>
              </a:rPr>
              <a:t>(3/3</a:t>
            </a:r>
            <a:r>
              <a:rPr lang="en-US" altLang="ko-KR" sz="1000" dirty="0">
                <a:latin typeface="+mn-ea"/>
              </a:rPr>
              <a:t>)</a:t>
            </a:r>
            <a:endParaRPr lang="ko-KR" altLang="en-US" sz="1000" dirty="0">
              <a:latin typeface="+mn-ea"/>
            </a:endParaRPr>
          </a:p>
        </p:txBody>
      </p:sp>
      <p:sp>
        <p:nvSpPr>
          <p:cNvPr id="31" name="TextBox 10"/>
          <p:cNvSpPr txBox="1"/>
          <p:nvPr/>
        </p:nvSpPr>
        <p:spPr>
          <a:xfrm>
            <a:off x="8741143" y="912375"/>
            <a:ext cx="1136576" cy="202942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ko-KR" altLang="en-US" sz="800" dirty="0">
                <a:latin typeface="+mn-ea"/>
              </a:rPr>
              <a:t>상담등록</a:t>
            </a:r>
            <a:endParaRPr lang="ko-KR" altLang="en-US" sz="800" dirty="0">
              <a:latin typeface="+mn-ea"/>
            </a:endParaRPr>
          </a:p>
        </p:txBody>
      </p:sp>
      <p:sp>
        <p:nvSpPr>
          <p:cNvPr id="187" name="Rectangle 4"/>
          <p:cNvSpPr>
            <a:spLocks noChangeArrowheads="1"/>
          </p:cNvSpPr>
          <p:nvPr/>
        </p:nvSpPr>
        <p:spPr bwMode="auto">
          <a:xfrm>
            <a:off x="118415" y="620688"/>
            <a:ext cx="7930929" cy="5976664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lvl="0"/>
            <a:endParaRPr lang="ko-KR" altLang="en-US" dirty="0">
              <a:ea typeface="나눔고딕" panose="020D0304000000000000" pitchFamily="50" charset="-127"/>
            </a:endParaRPr>
          </a:p>
        </p:txBody>
      </p:sp>
      <p:sp>
        <p:nvSpPr>
          <p:cNvPr id="192" name="직사각형 191"/>
          <p:cNvSpPr/>
          <p:nvPr/>
        </p:nvSpPr>
        <p:spPr bwMode="auto">
          <a:xfrm>
            <a:off x="197690" y="692696"/>
            <a:ext cx="7779646" cy="4128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ysDot"/>
            <a:round/>
            <a:headEnd type="none" w="med" len="med"/>
            <a:tailEnd type="none" w="med" len="med"/>
          </a:ln>
          <a:effectLst>
            <a:outerShdw blurRad="88900" dist="25400" dir="5400000" sx="93000" sy="93000" algn="t" rotWithShape="0">
              <a:prstClr val="black">
                <a:alpha val="20000"/>
              </a:prstClr>
            </a:outerShdw>
          </a:effectLst>
        </p:spPr>
        <p:txBody>
          <a:bodyPr vert="horz" wrap="none" lIns="101250" tIns="52650" rIns="101250" bIns="108000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200000"/>
              </a:lnSpc>
            </a:pPr>
            <a:endParaRPr lang="en-US" altLang="ko-KR" sz="900" b="1" baseline="300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Lao UI" pitchFamily="34" charset="0"/>
            </a:endParaRPr>
          </a:p>
        </p:txBody>
      </p:sp>
      <p:sp>
        <p:nvSpPr>
          <p:cNvPr id="193" name="Text Box 7"/>
          <p:cNvSpPr txBox="1">
            <a:spLocks noChangeArrowheads="1"/>
          </p:cNvSpPr>
          <p:nvPr/>
        </p:nvSpPr>
        <p:spPr bwMode="auto">
          <a:xfrm>
            <a:off x="1638091" y="830196"/>
            <a:ext cx="827959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76949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3896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30846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07794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4742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61690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38639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15587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b="1" spc="-1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Lao UI" panose="020B0502040204020203" pitchFamily="34" charset="0"/>
              </a:rPr>
              <a:t>시험분석</a:t>
            </a:r>
            <a:endParaRPr lang="en-US" altLang="ko-KR" sz="600" b="1" spc="-1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Lao UI" panose="020B0502040204020203" pitchFamily="34" charset="0"/>
            </a:endParaRPr>
          </a:p>
        </p:txBody>
      </p:sp>
      <p:sp>
        <p:nvSpPr>
          <p:cNvPr id="194" name="Text Box 7"/>
          <p:cNvSpPr txBox="1">
            <a:spLocks noChangeArrowheads="1"/>
          </p:cNvSpPr>
          <p:nvPr/>
        </p:nvSpPr>
        <p:spPr bwMode="auto">
          <a:xfrm>
            <a:off x="2864768" y="830196"/>
            <a:ext cx="565508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76949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3896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30846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07794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4742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61690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38639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15587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b="1" spc="-1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Lao UI" panose="020B0502040204020203" pitchFamily="34" charset="0"/>
              </a:rPr>
              <a:t>신청하기</a:t>
            </a:r>
            <a:endParaRPr lang="en-US" altLang="ko-KR" sz="600" b="1" spc="-1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Lao UI" panose="020B0502040204020203" pitchFamily="34" charset="0"/>
            </a:endParaRPr>
          </a:p>
        </p:txBody>
      </p:sp>
      <p:sp>
        <p:nvSpPr>
          <p:cNvPr id="195" name="Text Box 7"/>
          <p:cNvSpPr txBox="1">
            <a:spLocks noChangeArrowheads="1"/>
          </p:cNvSpPr>
          <p:nvPr/>
        </p:nvSpPr>
        <p:spPr bwMode="auto">
          <a:xfrm>
            <a:off x="3872880" y="830196"/>
            <a:ext cx="655857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76949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3896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30846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07794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4742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61690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38639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15587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b="1" spc="-1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Lao UI" panose="020B0502040204020203" pitchFamily="34" charset="0"/>
              </a:rPr>
              <a:t>자료실</a:t>
            </a:r>
            <a:endParaRPr lang="en-US" altLang="ko-KR" sz="600" b="1" spc="-1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Lao UI" panose="020B0502040204020203" pitchFamily="34" charset="0"/>
            </a:endParaRPr>
          </a:p>
        </p:txBody>
      </p:sp>
      <p:sp>
        <p:nvSpPr>
          <p:cNvPr id="196" name="Text Box 7"/>
          <p:cNvSpPr txBox="1">
            <a:spLocks noChangeArrowheads="1"/>
          </p:cNvSpPr>
          <p:nvPr/>
        </p:nvSpPr>
        <p:spPr bwMode="auto">
          <a:xfrm>
            <a:off x="4953000" y="830196"/>
            <a:ext cx="655857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76949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3896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30846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07794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4742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61690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38639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15587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b="1" spc="-1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Lao UI" panose="020B0502040204020203" pitchFamily="34" charset="0"/>
              </a:rPr>
              <a:t>고객센터</a:t>
            </a:r>
            <a:endParaRPr lang="en-US" altLang="ko-KR" sz="600" b="1" spc="-1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Lao UI" panose="020B0502040204020203" pitchFamily="34" charset="0"/>
            </a:endParaRPr>
          </a:p>
        </p:txBody>
      </p:sp>
      <p:sp>
        <p:nvSpPr>
          <p:cNvPr id="197" name="Text Box 7"/>
          <p:cNvSpPr txBox="1">
            <a:spLocks noChangeArrowheads="1"/>
          </p:cNvSpPr>
          <p:nvPr/>
        </p:nvSpPr>
        <p:spPr bwMode="auto">
          <a:xfrm>
            <a:off x="5936360" y="830196"/>
            <a:ext cx="655857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76949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3896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30846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07794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4742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61690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38639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15587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b="1" spc="-100" dirty="0" err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Lao UI" panose="020B0502040204020203" pitchFamily="34" charset="0"/>
              </a:rPr>
              <a:t>마이페이지</a:t>
            </a:r>
            <a:endParaRPr lang="en-US" altLang="ko-KR" sz="600" b="1" spc="-1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Lao UI" panose="020B0502040204020203" pitchFamily="34" charset="0"/>
            </a:endParaRPr>
          </a:p>
        </p:txBody>
      </p:sp>
      <p:sp>
        <p:nvSpPr>
          <p:cNvPr id="199" name="직사각형 198"/>
          <p:cNvSpPr/>
          <p:nvPr/>
        </p:nvSpPr>
        <p:spPr>
          <a:xfrm>
            <a:off x="6912160" y="804625"/>
            <a:ext cx="713340" cy="18800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로그아웃</a:t>
            </a:r>
            <a:endParaRPr lang="ko-KR" altLang="en-US" sz="9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1712640" y="1113850"/>
            <a:ext cx="0" cy="54720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4" name="그룹 203"/>
          <p:cNvGrpSpPr/>
          <p:nvPr/>
        </p:nvGrpSpPr>
        <p:grpSpPr>
          <a:xfrm>
            <a:off x="1785969" y="1221820"/>
            <a:ext cx="728555" cy="215444"/>
            <a:chOff x="200472" y="952373"/>
            <a:chExt cx="728555" cy="215444"/>
          </a:xfrm>
        </p:grpSpPr>
        <p:sp>
          <p:nvSpPr>
            <p:cNvPr id="205" name="직사각형 204"/>
            <p:cNvSpPr/>
            <p:nvPr/>
          </p:nvSpPr>
          <p:spPr>
            <a:xfrm>
              <a:off x="200472" y="970000"/>
              <a:ext cx="36000" cy="180000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6" name="TextBox 205"/>
            <p:cNvSpPr txBox="1"/>
            <p:nvPr/>
          </p:nvSpPr>
          <p:spPr>
            <a:xfrm>
              <a:off x="281414" y="952373"/>
              <a:ext cx="647613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ko-KR" altLang="en-US" sz="1400" dirty="0"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상담등록</a:t>
              </a:r>
              <a:endParaRPr lang="ko-KR" altLang="en-US" sz="1400" dirty="0">
                <a:latin typeface="Rix모던고딕 B" panose="02020603020101020101" pitchFamily="18" charset="-127"/>
                <a:ea typeface="Rix모던고딕 B" panose="02020603020101020101" pitchFamily="18" charset="-127"/>
              </a:endParaRPr>
            </a:p>
          </p:txBody>
        </p:sp>
      </p:grpSp>
      <p:sp>
        <p:nvSpPr>
          <p:cNvPr id="12" name="직사각형 11"/>
          <p:cNvSpPr/>
          <p:nvPr/>
        </p:nvSpPr>
        <p:spPr>
          <a:xfrm>
            <a:off x="1744138" y="1628800"/>
            <a:ext cx="6233197" cy="49570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13" name="Group 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2764023"/>
              </p:ext>
            </p:extLst>
          </p:nvPr>
        </p:nvGraphicFramePr>
        <p:xfrm>
          <a:off x="8105024" y="1245111"/>
          <a:ext cx="1800000" cy="2601631"/>
        </p:xfrm>
        <a:graphic>
          <a:graphicData uri="http://schemas.openxmlformats.org/drawingml/2006/table">
            <a:tbl>
              <a:tblPr/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48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13371">
                <a:tc gridSpan="2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Description </a:t>
                      </a:r>
                    </a:p>
                  </a:txBody>
                  <a:tcPr marL="91412" marR="91412" marT="45722" marB="4572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553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1</a:t>
                      </a:r>
                    </a:p>
                  </a:txBody>
                  <a:tcPr marL="36000" marR="36000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smtClean="0"/>
                        <a:t>게시물에 첨부된 파일을 보여주고 파일명 클릭 시 첨부파일을 </a:t>
                      </a:r>
                      <a:r>
                        <a:rPr lang="ko-KR" altLang="en-US" sz="900" dirty="0" err="1" smtClean="0"/>
                        <a:t>다운로드함</a:t>
                      </a:r>
                      <a:endParaRPr lang="ko-KR" altLang="en-US" sz="900" dirty="0"/>
                    </a:p>
                  </a:txBody>
                  <a:tcPr marL="36000" marR="36000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19663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2</a:t>
                      </a:r>
                    </a:p>
                  </a:txBody>
                  <a:tcPr marL="36000" marR="36000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smtClean="0"/>
                        <a:t>현 </a:t>
                      </a:r>
                      <a:r>
                        <a:rPr lang="ko-KR" altLang="en-US" sz="900" dirty="0" err="1" smtClean="0"/>
                        <a:t>게시글을</a:t>
                      </a:r>
                      <a:r>
                        <a:rPr lang="ko-KR" altLang="en-US" sz="900" dirty="0" smtClean="0"/>
                        <a:t> 수정할 수 있는 페이지로 이동함</a:t>
                      </a:r>
                      <a:endParaRPr lang="ko-KR" altLang="en-US" sz="900" dirty="0" smtClean="0"/>
                    </a:p>
                  </a:txBody>
                  <a:tcPr marL="36000" marR="36000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1553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3</a:t>
                      </a:r>
                    </a:p>
                  </a:txBody>
                  <a:tcPr marL="36000" marR="36000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smtClean="0"/>
                        <a:t>버튼 클릭 시 게시물 목록조회 화면으로 이동함</a:t>
                      </a:r>
                      <a:r>
                        <a:rPr lang="en-US" altLang="ko-KR" sz="900" dirty="0" smtClean="0"/>
                        <a:t>(</a:t>
                      </a:r>
                      <a:r>
                        <a:rPr lang="ko-KR" altLang="en-US" sz="900" dirty="0" smtClean="0"/>
                        <a:t>검색조건</a:t>
                      </a:r>
                      <a:r>
                        <a:rPr lang="en-US" altLang="ko-KR" sz="900" dirty="0" smtClean="0"/>
                        <a:t>, </a:t>
                      </a:r>
                      <a:r>
                        <a:rPr lang="ko-KR" altLang="en-US" sz="900" dirty="0" err="1" smtClean="0"/>
                        <a:t>페이징</a:t>
                      </a:r>
                      <a:r>
                        <a:rPr lang="ko-KR" altLang="en-US" sz="900" dirty="0" smtClean="0"/>
                        <a:t> 번호 일치해야 함</a:t>
                      </a:r>
                      <a:r>
                        <a:rPr lang="en-US" altLang="ko-KR" sz="900" dirty="0" smtClean="0"/>
                        <a:t>)</a:t>
                      </a:r>
                      <a:endParaRPr lang="ko-KR" altLang="en-US" sz="900" dirty="0" smtClean="0"/>
                    </a:p>
                  </a:txBody>
                  <a:tcPr marL="36000" marR="36000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1553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4</a:t>
                      </a:r>
                    </a:p>
                  </a:txBody>
                  <a:tcPr marL="36000" marR="36000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smtClean="0"/>
                        <a:t>이전 게시물 제목이 보이고 제목 클릭 시 상세조회</a:t>
                      </a:r>
                      <a:r>
                        <a:rPr lang="ko-KR" altLang="en-US" sz="900" baseline="0" dirty="0" smtClean="0"/>
                        <a:t> 화면으로 이동</a:t>
                      </a:r>
                      <a:endParaRPr lang="ko-KR" altLang="en-US" sz="900" dirty="0" smtClean="0"/>
                    </a:p>
                  </a:txBody>
                  <a:tcPr marL="36000" marR="36000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1553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5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</a:txBody>
                  <a:tcPr marL="36000" marR="36000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/>
                        <a:t>이후 게시물 제목이 보이고 제목 클릭 시 상세조회</a:t>
                      </a:r>
                      <a:r>
                        <a:rPr lang="ko-KR" altLang="en-US" sz="900" baseline="0" dirty="0" smtClean="0"/>
                        <a:t> 화면으로 이동</a:t>
                      </a:r>
                      <a:r>
                        <a:rPr lang="ko-KR" altLang="en-US" sz="900" dirty="0" smtClean="0"/>
                        <a:t> </a:t>
                      </a:r>
                    </a:p>
                  </a:txBody>
                  <a:tcPr marL="36000" marR="36000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100" name="그림 9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947" y="779746"/>
            <a:ext cx="1099592" cy="237664"/>
          </a:xfrm>
          <a:prstGeom prst="rect">
            <a:avLst/>
          </a:prstGeom>
        </p:spPr>
      </p:pic>
      <p:graphicFrame>
        <p:nvGraphicFramePr>
          <p:cNvPr id="42" name="표 41">
            <a:extLst>
              <a:ext uri="{FF2B5EF4-FFF2-40B4-BE49-F238E27FC236}">
                <a16:creationId xmlns="" xmlns:a16="http://schemas.microsoft.com/office/drawing/2014/main" id="{1AF98699-8219-497C-83FD-5D1D9308FB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3915946"/>
              </p:ext>
            </p:extLst>
          </p:nvPr>
        </p:nvGraphicFramePr>
        <p:xfrm>
          <a:off x="1840479" y="1710946"/>
          <a:ext cx="6032891" cy="2294118"/>
        </p:xfrm>
        <a:graphic>
          <a:graphicData uri="http://schemas.openxmlformats.org/drawingml/2006/table">
            <a:tbl>
              <a:tblPr firstRow="1" bandRow="1"/>
              <a:tblGrid>
                <a:gridCol w="84979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07566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2613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2813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제목</a:t>
                      </a:r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u="none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연구시설</a:t>
                      </a:r>
                      <a:r>
                        <a:rPr lang="en-US" altLang="ko-KR" sz="800" b="1" u="none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·</a:t>
                      </a:r>
                      <a:r>
                        <a:rPr lang="ko-KR" altLang="en-US" sz="800" b="1" u="none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장비의 정의 및 범위</a:t>
                      </a:r>
                      <a:r>
                        <a:rPr lang="en-US" altLang="ko-KR" sz="800" b="1" u="none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(</a:t>
                      </a:r>
                      <a:r>
                        <a:rPr lang="ko-KR" altLang="en-US" sz="800" b="1" u="none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개정판</a:t>
                      </a:r>
                      <a:r>
                        <a:rPr lang="en-US" altLang="ko-KR" sz="800" b="1" u="none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)</a:t>
                      </a:r>
                      <a:endParaRPr lang="ko-KR" altLang="en-US" sz="800" b="1" u="sng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7964378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작성일자</a:t>
                      </a:r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  <a:cs typeface="+mn-cs"/>
                        </a:rPr>
                        <a:t>2020-06-16</a:t>
                      </a:r>
                      <a:endParaRPr lang="ko-KR" altLang="en-US" sz="800" b="1" u="sng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조회수</a:t>
                      </a:r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7</a:t>
                      </a:r>
                      <a:endParaRPr lang="ko-KR" altLang="en-US" sz="800" b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36929226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첨부파일</a:t>
                      </a:r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800" b="1" u="none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       [M1] </a:t>
                      </a:r>
                      <a:r>
                        <a:rPr lang="ko-KR" altLang="en-US" sz="800" b="1" u="none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연구시설</a:t>
                      </a:r>
                      <a:r>
                        <a:rPr lang="en-US" altLang="ko-KR" sz="800" b="1" u="none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·</a:t>
                      </a:r>
                      <a:r>
                        <a:rPr lang="ko-KR" altLang="en-US" sz="800" b="1" u="none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장비의 정의 및 범위</a:t>
                      </a:r>
                      <a:r>
                        <a:rPr lang="en-US" altLang="ko-KR" sz="800" b="1" u="none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(</a:t>
                      </a:r>
                      <a:r>
                        <a:rPr lang="ko-KR" altLang="en-US" sz="800" b="1" u="none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개정판</a:t>
                      </a:r>
                      <a:r>
                        <a:rPr lang="en-US" altLang="ko-KR" sz="800" b="1" u="none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).pdf</a:t>
                      </a:r>
                      <a:endParaRPr lang="ko-KR" altLang="en-US" sz="800" b="1" u="none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23439292"/>
                  </a:ext>
                </a:extLst>
              </a:tr>
              <a:tr h="1430118">
                <a:tc gridSpan="4"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연구시설</a:t>
                      </a:r>
                      <a:r>
                        <a:rPr lang="en-US" altLang="ko-KR" sz="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·</a:t>
                      </a:r>
                      <a:r>
                        <a:rPr lang="ko-KR" altLang="en-US" sz="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장비의 정의 및 범위</a:t>
                      </a:r>
                      <a:r>
                        <a:rPr lang="en-US" altLang="ko-KR" sz="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(</a:t>
                      </a:r>
                      <a:r>
                        <a:rPr lang="ko-KR" altLang="en-US" sz="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개정판</a:t>
                      </a:r>
                      <a:r>
                        <a:rPr lang="en-US" altLang="ko-KR" sz="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)</a:t>
                      </a:r>
                    </a:p>
                    <a:p>
                      <a:pPr algn="l" latinLnBrk="1"/>
                      <a:endParaRPr lang="en-US" altLang="ko-KR" sz="800" b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첨부파일을 확인하세요</a:t>
                      </a:r>
                      <a:r>
                        <a:rPr lang="en-US" altLang="ko-KR" sz="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.</a:t>
                      </a:r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u="sng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7407" y="2372028"/>
            <a:ext cx="114300" cy="133350"/>
          </a:xfrm>
          <a:prstGeom prst="rect">
            <a:avLst/>
          </a:prstGeom>
        </p:spPr>
      </p:pic>
      <p:sp>
        <p:nvSpPr>
          <p:cNvPr id="45" name="직사각형 44">
            <a:extLst>
              <a:ext uri="{FF2B5EF4-FFF2-40B4-BE49-F238E27FC236}">
                <a16:creationId xmlns="" xmlns:a16="http://schemas.microsoft.com/office/drawing/2014/main" id="{060900DC-C91C-48EC-AEDF-6F969D8C66F5}"/>
              </a:ext>
            </a:extLst>
          </p:cNvPr>
          <p:cNvSpPr/>
          <p:nvPr/>
        </p:nvSpPr>
        <p:spPr>
          <a:xfrm>
            <a:off x="4528736" y="4227930"/>
            <a:ext cx="640287" cy="20918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800" b="1" kern="0" dirty="0" smtClean="0">
                <a:solidFill>
                  <a:prstClr val="white"/>
                </a:solidFill>
                <a:latin typeface="Calibri" panose="020F0502020204030204"/>
                <a:ea typeface="나눔고딕" panose="020D0304000000000000" pitchFamily="50" charset="-127"/>
              </a:rPr>
              <a:t>수정하기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나눔고딕" panose="020D0304000000000000" pitchFamily="50" charset="-127"/>
              <a:cs typeface="+mn-cs"/>
            </a:endParaRPr>
          </a:p>
        </p:txBody>
      </p:sp>
      <p:graphicFrame>
        <p:nvGraphicFramePr>
          <p:cNvPr id="46" name="표 45">
            <a:extLst>
              <a:ext uri="{FF2B5EF4-FFF2-40B4-BE49-F238E27FC236}">
                <a16:creationId xmlns="" xmlns:a16="http://schemas.microsoft.com/office/drawing/2014/main" id="{1AF98699-8219-497C-83FD-5D1D9308FB7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840479" y="4725208"/>
          <a:ext cx="6032891" cy="576000"/>
        </p:xfrm>
        <a:graphic>
          <a:graphicData uri="http://schemas.openxmlformats.org/drawingml/2006/table">
            <a:tbl>
              <a:tblPr firstRow="1" bandRow="1"/>
              <a:tblGrid>
                <a:gridCol w="84979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18309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이전글</a:t>
                      </a:r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u="none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연구장비의 회계적 수명과 관리적 수명</a:t>
                      </a:r>
                      <a:endParaRPr lang="ko-KR" altLang="en-US" sz="800" b="1" u="sng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7964378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다음글</a:t>
                      </a:r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u="none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연구장비 유지보수비 산정기준</a:t>
                      </a:r>
                      <a:endParaRPr lang="ko-KR" altLang="en-US" sz="800" b="1" u="none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369292260"/>
                  </a:ext>
                </a:extLst>
              </a:tr>
            </a:tbl>
          </a:graphicData>
        </a:graphic>
      </p:graphicFrame>
      <p:sp>
        <p:nvSpPr>
          <p:cNvPr id="47" name="직사각형 46"/>
          <p:cNvSpPr/>
          <p:nvPr/>
        </p:nvSpPr>
        <p:spPr>
          <a:xfrm>
            <a:off x="2695785" y="2301933"/>
            <a:ext cx="135874" cy="144000"/>
          </a:xfrm>
          <a:prstGeom prst="rect">
            <a:avLst/>
          </a:prstGeom>
          <a:solidFill>
            <a:srgbClr val="FF0000"/>
          </a:solidFill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4437749" y="4188521"/>
            <a:ext cx="135874" cy="144000"/>
          </a:xfrm>
          <a:prstGeom prst="rect">
            <a:avLst/>
          </a:prstGeom>
          <a:solidFill>
            <a:srgbClr val="FF0000"/>
          </a:solidFill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2571856" y="4797152"/>
            <a:ext cx="135874" cy="144000"/>
          </a:xfrm>
          <a:prstGeom prst="rect">
            <a:avLst/>
          </a:prstGeom>
          <a:solidFill>
            <a:srgbClr val="FF0000"/>
          </a:solidFill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4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2588382" y="5078505"/>
            <a:ext cx="135874" cy="144000"/>
          </a:xfrm>
          <a:prstGeom prst="rect">
            <a:avLst/>
          </a:prstGeom>
          <a:solidFill>
            <a:srgbClr val="FF0000"/>
          </a:solidFill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5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5" name="TextBox 192">
            <a:extLst>
              <a:ext uri="{FF2B5EF4-FFF2-40B4-BE49-F238E27FC236}">
                <a16:creationId xmlns="" xmlns:a16="http://schemas.microsoft.com/office/drawing/2014/main" id="{CEF7C9D6-DAC2-4CCA-8AFD-7B015F8C47CE}"/>
              </a:ext>
            </a:extLst>
          </p:cNvPr>
          <p:cNvSpPr txBox="1"/>
          <p:nvPr/>
        </p:nvSpPr>
        <p:spPr>
          <a:xfrm>
            <a:off x="5529064" y="1251298"/>
            <a:ext cx="2448272" cy="216000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 anchor="ctr">
            <a:noAutofit/>
          </a:bodyPr>
          <a:lstStyle>
            <a:defPPr>
              <a:defRPr lang="ko-KR"/>
            </a:defPPr>
            <a:lvl1pPr algn="ctr" rtl="0" fontAlgn="base" latinLnBrk="1">
              <a:spcBef>
                <a:spcPct val="2000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ctr" rtl="0" fontAlgn="base" latinLnBrk="1">
              <a:spcBef>
                <a:spcPct val="2000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ctr" rtl="0" fontAlgn="base" latinLnBrk="1">
              <a:spcBef>
                <a:spcPct val="2000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ctr" rtl="0" fontAlgn="base" latinLnBrk="1">
              <a:spcBef>
                <a:spcPct val="2000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ctr" rtl="0" fontAlgn="base" latinLnBrk="1">
              <a:spcBef>
                <a:spcPct val="2000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lvl="0" indent="92075" algn="r" latinLnBrk="0">
              <a:defRPr/>
            </a:pPr>
            <a:r>
              <a:rPr lang="ko-KR" altLang="en-US" sz="800" dirty="0" smtClean="0">
                <a:solidFill>
                  <a:prstClr val="black"/>
                </a:solidFill>
                <a:latin typeface="나눔고딕" panose="020D0304000000000000" pitchFamily="50" charset="-127"/>
                <a:ea typeface="나눔고딕" panose="020D0304000000000000" pitchFamily="50" charset="-127"/>
              </a:rPr>
              <a:t>고객센터 </a:t>
            </a:r>
            <a:r>
              <a:rPr lang="en-US" altLang="ko-KR" sz="800" dirty="0">
                <a:solidFill>
                  <a:prstClr val="black"/>
                </a:solidFill>
                <a:latin typeface="나눔고딕" panose="020D0304000000000000" pitchFamily="50" charset="-127"/>
                <a:ea typeface="나눔고딕" panose="020D0304000000000000" pitchFamily="50" charset="-127"/>
              </a:rPr>
              <a:t>&gt; </a:t>
            </a:r>
            <a:r>
              <a:rPr lang="ko-KR" altLang="en-US" sz="800" dirty="0" smtClean="0">
                <a:solidFill>
                  <a:prstClr val="black"/>
                </a:solidFill>
                <a:latin typeface="나눔고딕" panose="020D0304000000000000" pitchFamily="50" charset="-127"/>
                <a:ea typeface="나눔고딕" panose="020D0304000000000000" pitchFamily="50" charset="-127"/>
              </a:rPr>
              <a:t>상담등록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304000000000000" pitchFamily="50" charset="-127"/>
              <a:ea typeface="나눔고딕" panose="020D0304000000000000" pitchFamily="50" charset="-127"/>
              <a:cs typeface="+mn-cs"/>
            </a:endParaRPr>
          </a:p>
        </p:txBody>
      </p:sp>
      <p:sp>
        <p:nvSpPr>
          <p:cNvPr id="36" name="자유형 149">
            <a:extLst>
              <a:ext uri="{FF2B5EF4-FFF2-40B4-BE49-F238E27FC236}">
                <a16:creationId xmlns="" xmlns:a16="http://schemas.microsoft.com/office/drawing/2014/main" id="{702263F4-23A1-45B7-B426-484E4EC5DA50}"/>
              </a:ext>
            </a:extLst>
          </p:cNvPr>
          <p:cNvSpPr>
            <a:spLocks noChangeAspect="1"/>
          </p:cNvSpPr>
          <p:nvPr/>
        </p:nvSpPr>
        <p:spPr>
          <a:xfrm>
            <a:off x="6897216" y="1294029"/>
            <a:ext cx="127037" cy="108000"/>
          </a:xfrm>
          <a:custGeom>
            <a:avLst/>
            <a:gdLst>
              <a:gd name="connsiteX0" fmla="*/ 396044 w 792088"/>
              <a:gd name="connsiteY0" fmla="*/ 0 h 500280"/>
              <a:gd name="connsiteX1" fmla="*/ 792088 w 792088"/>
              <a:gd name="connsiteY1" fmla="*/ 216024 h 500280"/>
              <a:gd name="connsiteX2" fmla="*/ 648072 w 792088"/>
              <a:gd name="connsiteY2" fmla="*/ 216024 h 500280"/>
              <a:gd name="connsiteX3" fmla="*/ 648072 w 792088"/>
              <a:gd name="connsiteY3" fmla="*/ 500280 h 500280"/>
              <a:gd name="connsiteX4" fmla="*/ 504056 w 792088"/>
              <a:gd name="connsiteY4" fmla="*/ 500280 h 500280"/>
              <a:gd name="connsiteX5" fmla="*/ 504056 w 792088"/>
              <a:gd name="connsiteY5" fmla="*/ 288032 h 500280"/>
              <a:gd name="connsiteX6" fmla="*/ 288032 w 792088"/>
              <a:gd name="connsiteY6" fmla="*/ 288032 h 500280"/>
              <a:gd name="connsiteX7" fmla="*/ 288032 w 792088"/>
              <a:gd name="connsiteY7" fmla="*/ 500280 h 500280"/>
              <a:gd name="connsiteX8" fmla="*/ 144016 w 792088"/>
              <a:gd name="connsiteY8" fmla="*/ 500280 h 500280"/>
              <a:gd name="connsiteX9" fmla="*/ 144016 w 792088"/>
              <a:gd name="connsiteY9" fmla="*/ 216024 h 500280"/>
              <a:gd name="connsiteX10" fmla="*/ 0 w 792088"/>
              <a:gd name="connsiteY10" fmla="*/ 216024 h 500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92088" h="500280">
                <a:moveTo>
                  <a:pt x="396044" y="0"/>
                </a:moveTo>
                <a:lnTo>
                  <a:pt x="792088" y="216024"/>
                </a:lnTo>
                <a:lnTo>
                  <a:pt x="648072" y="216024"/>
                </a:lnTo>
                <a:lnTo>
                  <a:pt x="648072" y="500280"/>
                </a:lnTo>
                <a:lnTo>
                  <a:pt x="504056" y="500280"/>
                </a:lnTo>
                <a:lnTo>
                  <a:pt x="504056" y="288032"/>
                </a:lnTo>
                <a:lnTo>
                  <a:pt x="288032" y="288032"/>
                </a:lnTo>
                <a:lnTo>
                  <a:pt x="288032" y="500280"/>
                </a:lnTo>
                <a:lnTo>
                  <a:pt x="144016" y="500280"/>
                </a:lnTo>
                <a:lnTo>
                  <a:pt x="144016" y="216024"/>
                </a:lnTo>
                <a:lnTo>
                  <a:pt x="0" y="216024"/>
                </a:lnTo>
                <a:close/>
              </a:path>
            </a:pathLst>
          </a:custGeom>
          <a:solidFill>
            <a:sysClr val="windowText" lastClr="000000">
              <a:lumMod val="50000"/>
              <a:lumOff val="50000"/>
            </a:sysClr>
          </a:solidFill>
          <a:ln w="127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나눔고딕" panose="020D0304000000000000" pitchFamily="50" charset="-127"/>
              <a:cs typeface="+mn-cs"/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="" xmlns:a16="http://schemas.microsoft.com/office/drawing/2014/main" id="{390CC34F-24EF-422F-9190-402632310513}"/>
              </a:ext>
            </a:extLst>
          </p:cNvPr>
          <p:cNvGrpSpPr/>
          <p:nvPr/>
        </p:nvGrpSpPr>
        <p:grpSpPr>
          <a:xfrm>
            <a:off x="278267" y="1180565"/>
            <a:ext cx="1291198" cy="307777"/>
            <a:chOff x="271674" y="2211754"/>
            <a:chExt cx="1291198" cy="307777"/>
          </a:xfrm>
        </p:grpSpPr>
        <p:sp>
          <p:nvSpPr>
            <p:cNvPr id="38" name="TextBox 37">
              <a:extLst>
                <a:ext uri="{FF2B5EF4-FFF2-40B4-BE49-F238E27FC236}">
                  <a16:creationId xmlns="" xmlns:a16="http://schemas.microsoft.com/office/drawing/2014/main" id="{4C02627A-8E24-4733-A76B-C863CA10AA57}"/>
                </a:ext>
              </a:extLst>
            </p:cNvPr>
            <p:cNvSpPr txBox="1"/>
            <p:nvPr/>
          </p:nvSpPr>
          <p:spPr>
            <a:xfrm>
              <a:off x="271674" y="2211754"/>
              <a:ext cx="12911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고딕" panose="020D0304000000000000" pitchFamily="50" charset="-127"/>
                  <a:ea typeface="나눔고딕" panose="020D0304000000000000" pitchFamily="50" charset="-127"/>
                  <a:cs typeface="+mn-cs"/>
                </a:rPr>
                <a:t>고객센터</a:t>
              </a:r>
              <a:endParaRPr kumimoji="0" lang="ko-KR" alt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304000000000000" pitchFamily="50" charset="-127"/>
                <a:ea typeface="나눔고딕" panose="020D0304000000000000" pitchFamily="50" charset="-127"/>
                <a:cs typeface="+mn-cs"/>
              </a:endParaRPr>
            </a:p>
          </p:txBody>
        </p:sp>
        <p:cxnSp>
          <p:nvCxnSpPr>
            <p:cNvPr id="39" name="직선 연결선 38">
              <a:extLst>
                <a:ext uri="{FF2B5EF4-FFF2-40B4-BE49-F238E27FC236}">
                  <a16:creationId xmlns="" xmlns:a16="http://schemas.microsoft.com/office/drawing/2014/main" id="{3BFBC5AC-8331-4EC7-97C0-FF223FD62B9C}"/>
                </a:ext>
              </a:extLst>
            </p:cNvPr>
            <p:cNvCxnSpPr/>
            <p:nvPr/>
          </p:nvCxnSpPr>
          <p:spPr>
            <a:xfrm>
              <a:off x="292894" y="2468453"/>
              <a:ext cx="1257300" cy="0"/>
            </a:xfrm>
            <a:prstGeom prst="line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</p:grpSp>
      <p:graphicFrame>
        <p:nvGraphicFramePr>
          <p:cNvPr id="40" name="표 39">
            <a:extLst>
              <a:ext uri="{FF2B5EF4-FFF2-40B4-BE49-F238E27FC236}">
                <a16:creationId xmlns="" xmlns:a16="http://schemas.microsoft.com/office/drawing/2014/main" id="{10D6AE0E-28D3-4EFB-B51E-AFF1302713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2675337"/>
              </p:ext>
            </p:extLst>
          </p:nvPr>
        </p:nvGraphicFramePr>
        <p:xfrm>
          <a:off x="279643" y="1490112"/>
          <a:ext cx="1288800" cy="1066800"/>
        </p:xfrm>
        <a:graphic>
          <a:graphicData uri="http://schemas.openxmlformats.org/drawingml/2006/table">
            <a:tbl>
              <a:tblPr firstRow="1" bandRow="1"/>
              <a:tblGrid>
                <a:gridCol w="12888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2464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138113" marR="0" lvl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  <a:cs typeface="+mn-cs"/>
                        </a:rPr>
                        <a:t>공지사항</a:t>
                      </a:r>
                      <a:endParaRPr lang="ko-KR" altLang="en-US" sz="800" b="0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  <a:cs typeface="+mn-cs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138113" indent="-92075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  <a:cs typeface="+mn-cs"/>
                        </a:rPr>
                        <a:t>포토뉴스</a:t>
                      </a:r>
                      <a:endParaRPr lang="en-US" altLang="ko-KR" sz="800" b="0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  <a:cs typeface="+mn-cs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38113" indent="-92075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1" kern="1200" dirty="0" smtClean="0">
                          <a:solidFill>
                            <a:schemeClr val="tx1"/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  <a:cs typeface="+mn-cs"/>
                        </a:rPr>
                        <a:t>상담등록</a:t>
                      </a:r>
                      <a:endParaRPr lang="en-US" altLang="ko-KR" sz="800" b="1" kern="1200" dirty="0" smtClean="0">
                        <a:solidFill>
                          <a:schemeClr val="tx1"/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  <a:cs typeface="+mn-cs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138113" indent="-92075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b="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  <a:cs typeface="+mn-cs"/>
                        </a:rPr>
                        <a:t>FAQ</a:t>
                      </a:r>
                      <a:endParaRPr lang="en-US" altLang="ko-KR" sz="800" b="0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  <a:cs typeface="+mn-cs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138113" indent="-92075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b="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  <a:cs typeface="+mn-cs"/>
                        </a:rPr>
                        <a:t>Q&amp;A</a:t>
                      </a:r>
                      <a:endParaRPr lang="en-US" altLang="ko-KR" sz="800" b="0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  <a:cs typeface="+mn-cs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1" name="직사각형 40">
            <a:extLst>
              <a:ext uri="{FF2B5EF4-FFF2-40B4-BE49-F238E27FC236}">
                <a16:creationId xmlns="" xmlns:a16="http://schemas.microsoft.com/office/drawing/2014/main" id="{060900DC-C91C-48EC-AEDF-6F969D8C66F5}"/>
              </a:ext>
            </a:extLst>
          </p:cNvPr>
          <p:cNvSpPr/>
          <p:nvPr/>
        </p:nvSpPr>
        <p:spPr>
          <a:xfrm>
            <a:off x="5260010" y="4237716"/>
            <a:ext cx="640287" cy="20918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800" b="1" kern="0" smtClean="0">
                <a:solidFill>
                  <a:prstClr val="white"/>
                </a:solidFill>
                <a:latin typeface="Calibri" panose="020F0502020204030204"/>
                <a:ea typeface="나눔고딕" panose="020D0304000000000000" pitchFamily="50" charset="-127"/>
              </a:rPr>
              <a:t>목록보기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나눔고딕" panose="020D0304000000000000" pitchFamily="50" charset="-127"/>
              <a:cs typeface="+mn-cs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5246991" y="4166981"/>
            <a:ext cx="135874" cy="144000"/>
          </a:xfrm>
          <a:prstGeom prst="rect">
            <a:avLst/>
          </a:prstGeom>
          <a:solidFill>
            <a:srgbClr val="FF0000"/>
          </a:solidFill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05355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extBox 178"/>
          <p:cNvSpPr txBox="1"/>
          <p:nvPr/>
        </p:nvSpPr>
        <p:spPr>
          <a:xfrm>
            <a:off x="118415" y="60808"/>
            <a:ext cx="904094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1100" dirty="0" err="1" smtClean="0">
                <a:latin typeface="+mn-ea"/>
              </a:rPr>
              <a:t>프론트</a:t>
            </a:r>
            <a:r>
              <a:rPr lang="ko-KR" altLang="en-US" sz="1100" dirty="0" smtClean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&gt; </a:t>
            </a:r>
            <a:r>
              <a:rPr lang="ko-KR" altLang="en-US" sz="1100" dirty="0" smtClean="0">
                <a:latin typeface="+mn-ea"/>
              </a:rPr>
              <a:t>메인</a:t>
            </a:r>
            <a:endParaRPr lang="ko-KR" altLang="en-US" sz="1100" dirty="0">
              <a:latin typeface="+mn-ea"/>
            </a:endParaRPr>
          </a:p>
        </p:txBody>
      </p:sp>
      <p:sp>
        <p:nvSpPr>
          <p:cNvPr id="54" name="TextBox 10"/>
          <p:cNvSpPr txBox="1"/>
          <p:nvPr/>
        </p:nvSpPr>
        <p:spPr>
          <a:xfrm>
            <a:off x="8746400" y="489754"/>
            <a:ext cx="1136576" cy="202942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 dirty="0" smtClean="0">
                <a:latin typeface="+mn-ea"/>
              </a:rPr>
              <a:t>AP-UI-10-50-04</a:t>
            </a:r>
            <a:endParaRPr lang="ko-KR" altLang="en-US" sz="800" dirty="0"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36576" y="345430"/>
            <a:ext cx="1795363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1000" dirty="0" err="1" smtClean="0">
                <a:latin typeface="+mn-ea"/>
              </a:rPr>
              <a:t>프론트</a:t>
            </a:r>
            <a:r>
              <a:rPr lang="ko-KR" altLang="en-US" sz="1000" dirty="0" smtClean="0">
                <a:latin typeface="+mn-ea"/>
              </a:rPr>
              <a:t> </a:t>
            </a:r>
            <a:r>
              <a:rPr lang="en-US" altLang="ko-KR" sz="1000" dirty="0" smtClean="0">
                <a:latin typeface="+mn-ea"/>
              </a:rPr>
              <a:t>– </a:t>
            </a:r>
            <a:r>
              <a:rPr lang="ko-KR" altLang="en-US" sz="1000" dirty="0" smtClean="0">
                <a:latin typeface="+mn-ea"/>
              </a:rPr>
              <a:t>고객센터 </a:t>
            </a:r>
            <a:r>
              <a:rPr lang="en-US" altLang="ko-KR" sz="1000" dirty="0" smtClean="0">
                <a:latin typeface="+mn-ea"/>
              </a:rPr>
              <a:t>&gt; </a:t>
            </a:r>
            <a:r>
              <a:rPr lang="en-US" altLang="ko-KR" sz="1000" dirty="0">
                <a:latin typeface="+mn-ea"/>
              </a:rPr>
              <a:t>FAQ (</a:t>
            </a:r>
            <a:r>
              <a:rPr lang="en-US" altLang="ko-KR" sz="1000" dirty="0" smtClean="0">
                <a:latin typeface="+mn-ea"/>
              </a:rPr>
              <a:t>1/2)</a:t>
            </a:r>
            <a:endParaRPr lang="ko-KR" altLang="en-US" sz="1000" dirty="0">
              <a:latin typeface="+mn-ea"/>
            </a:endParaRPr>
          </a:p>
        </p:txBody>
      </p:sp>
      <p:sp>
        <p:nvSpPr>
          <p:cNvPr id="31" name="TextBox 10"/>
          <p:cNvSpPr txBox="1"/>
          <p:nvPr/>
        </p:nvSpPr>
        <p:spPr>
          <a:xfrm>
            <a:off x="8741143" y="912375"/>
            <a:ext cx="1136576" cy="202942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800" dirty="0">
                <a:latin typeface="+mn-ea"/>
              </a:rPr>
              <a:t>FAQ</a:t>
            </a:r>
            <a:endParaRPr lang="ko-KR" altLang="en-US" sz="800" dirty="0">
              <a:latin typeface="+mn-ea"/>
            </a:endParaRPr>
          </a:p>
        </p:txBody>
      </p:sp>
      <p:sp>
        <p:nvSpPr>
          <p:cNvPr id="187" name="Rectangle 4"/>
          <p:cNvSpPr>
            <a:spLocks noChangeArrowheads="1"/>
          </p:cNvSpPr>
          <p:nvPr/>
        </p:nvSpPr>
        <p:spPr bwMode="auto">
          <a:xfrm>
            <a:off x="118415" y="620688"/>
            <a:ext cx="7930929" cy="5976664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lvl="0"/>
            <a:endParaRPr lang="ko-KR" altLang="en-US" dirty="0">
              <a:ea typeface="나눔고딕" panose="020D0304000000000000" pitchFamily="50" charset="-127"/>
            </a:endParaRPr>
          </a:p>
        </p:txBody>
      </p:sp>
      <p:grpSp>
        <p:nvGrpSpPr>
          <p:cNvPr id="188" name="그룹 187">
            <a:extLst>
              <a:ext uri="{FF2B5EF4-FFF2-40B4-BE49-F238E27FC236}">
                <a16:creationId xmlns="" xmlns:a16="http://schemas.microsoft.com/office/drawing/2014/main" id="{390CC34F-24EF-422F-9190-402632310513}"/>
              </a:ext>
            </a:extLst>
          </p:cNvPr>
          <p:cNvGrpSpPr/>
          <p:nvPr/>
        </p:nvGrpSpPr>
        <p:grpSpPr>
          <a:xfrm>
            <a:off x="278267" y="1180565"/>
            <a:ext cx="1291198" cy="307777"/>
            <a:chOff x="271674" y="2211754"/>
            <a:chExt cx="1291198" cy="307777"/>
          </a:xfrm>
        </p:grpSpPr>
        <p:sp>
          <p:nvSpPr>
            <p:cNvPr id="189" name="TextBox 188">
              <a:extLst>
                <a:ext uri="{FF2B5EF4-FFF2-40B4-BE49-F238E27FC236}">
                  <a16:creationId xmlns="" xmlns:a16="http://schemas.microsoft.com/office/drawing/2014/main" id="{4C02627A-8E24-4733-A76B-C863CA10AA57}"/>
                </a:ext>
              </a:extLst>
            </p:cNvPr>
            <p:cNvSpPr txBox="1"/>
            <p:nvPr/>
          </p:nvSpPr>
          <p:spPr>
            <a:xfrm>
              <a:off x="271674" y="2211754"/>
              <a:ext cx="12911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고딕" panose="020D0304000000000000" pitchFamily="50" charset="-127"/>
                  <a:ea typeface="나눔고딕" panose="020D0304000000000000" pitchFamily="50" charset="-127"/>
                  <a:cs typeface="+mn-cs"/>
                </a:rPr>
                <a:t>고객센터</a:t>
              </a:r>
              <a:endParaRPr kumimoji="0" lang="ko-KR" alt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304000000000000" pitchFamily="50" charset="-127"/>
                <a:ea typeface="나눔고딕" panose="020D0304000000000000" pitchFamily="50" charset="-127"/>
                <a:cs typeface="+mn-cs"/>
              </a:endParaRPr>
            </a:p>
          </p:txBody>
        </p:sp>
        <p:cxnSp>
          <p:nvCxnSpPr>
            <p:cNvPr id="190" name="직선 연결선 189">
              <a:extLst>
                <a:ext uri="{FF2B5EF4-FFF2-40B4-BE49-F238E27FC236}">
                  <a16:creationId xmlns="" xmlns:a16="http://schemas.microsoft.com/office/drawing/2014/main" id="{3BFBC5AC-8331-4EC7-97C0-FF223FD62B9C}"/>
                </a:ext>
              </a:extLst>
            </p:cNvPr>
            <p:cNvCxnSpPr/>
            <p:nvPr/>
          </p:nvCxnSpPr>
          <p:spPr>
            <a:xfrm>
              <a:off x="292894" y="2468453"/>
              <a:ext cx="1257300" cy="0"/>
            </a:xfrm>
            <a:prstGeom prst="line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</p:grpSp>
      <p:graphicFrame>
        <p:nvGraphicFramePr>
          <p:cNvPr id="191" name="표 190">
            <a:extLst>
              <a:ext uri="{FF2B5EF4-FFF2-40B4-BE49-F238E27FC236}">
                <a16:creationId xmlns="" xmlns:a16="http://schemas.microsoft.com/office/drawing/2014/main" id="{10D6AE0E-28D3-4EFB-B51E-AFF1302713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7368374"/>
              </p:ext>
            </p:extLst>
          </p:nvPr>
        </p:nvGraphicFramePr>
        <p:xfrm>
          <a:off x="279643" y="1490112"/>
          <a:ext cx="1288800" cy="1066800"/>
        </p:xfrm>
        <a:graphic>
          <a:graphicData uri="http://schemas.openxmlformats.org/drawingml/2006/table">
            <a:tbl>
              <a:tblPr firstRow="1" bandRow="1"/>
              <a:tblGrid>
                <a:gridCol w="12888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2464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138113" marR="0" lvl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  <a:cs typeface="+mn-cs"/>
                        </a:rPr>
                        <a:t>공지사항</a:t>
                      </a:r>
                      <a:endParaRPr lang="ko-KR" altLang="en-US" sz="800" b="0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  <a:cs typeface="+mn-cs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138113" indent="-92075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  <a:cs typeface="+mn-cs"/>
                        </a:rPr>
                        <a:t>포토뉴스</a:t>
                      </a:r>
                      <a:endParaRPr lang="en-US" altLang="ko-KR" sz="800" b="0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  <a:cs typeface="+mn-cs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38113" indent="-92075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  <a:cs typeface="+mn-cs"/>
                        </a:rPr>
                        <a:t>상담등록</a:t>
                      </a:r>
                      <a:endParaRPr lang="en-US" altLang="ko-KR" sz="800" b="0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  <a:cs typeface="+mn-cs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138113" indent="-92075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b="1" kern="1200" dirty="0" smtClean="0">
                          <a:solidFill>
                            <a:schemeClr val="tx1"/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  <a:cs typeface="+mn-cs"/>
                        </a:rPr>
                        <a:t>FAQ</a:t>
                      </a:r>
                      <a:endParaRPr lang="en-US" altLang="ko-KR" sz="800" b="1" kern="1200" dirty="0" smtClean="0">
                        <a:solidFill>
                          <a:schemeClr val="tx1"/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  <a:cs typeface="+mn-cs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138113" indent="-92075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b="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  <a:cs typeface="+mn-cs"/>
                        </a:rPr>
                        <a:t>Q&amp;A</a:t>
                      </a:r>
                      <a:endParaRPr lang="en-US" altLang="ko-KR" sz="800" b="0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  <a:cs typeface="+mn-cs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92" name="직사각형 191"/>
          <p:cNvSpPr/>
          <p:nvPr/>
        </p:nvSpPr>
        <p:spPr bwMode="auto">
          <a:xfrm>
            <a:off x="197690" y="692696"/>
            <a:ext cx="7779646" cy="4128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ysDot"/>
            <a:round/>
            <a:headEnd type="none" w="med" len="med"/>
            <a:tailEnd type="none" w="med" len="med"/>
          </a:ln>
          <a:effectLst>
            <a:outerShdw blurRad="88900" dist="25400" dir="5400000" sx="93000" sy="93000" algn="t" rotWithShape="0">
              <a:prstClr val="black">
                <a:alpha val="20000"/>
              </a:prstClr>
            </a:outerShdw>
          </a:effectLst>
        </p:spPr>
        <p:txBody>
          <a:bodyPr vert="horz" wrap="none" lIns="101250" tIns="52650" rIns="101250" bIns="108000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200000"/>
              </a:lnSpc>
            </a:pPr>
            <a:endParaRPr lang="en-US" altLang="ko-KR" sz="900" b="1" baseline="300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Lao UI" pitchFamily="34" charset="0"/>
            </a:endParaRPr>
          </a:p>
        </p:txBody>
      </p:sp>
      <p:sp>
        <p:nvSpPr>
          <p:cNvPr id="193" name="Text Box 7"/>
          <p:cNvSpPr txBox="1">
            <a:spLocks noChangeArrowheads="1"/>
          </p:cNvSpPr>
          <p:nvPr/>
        </p:nvSpPr>
        <p:spPr bwMode="auto">
          <a:xfrm>
            <a:off x="1638091" y="830196"/>
            <a:ext cx="827959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76949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3896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30846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07794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4742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61690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38639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15587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b="1" spc="-1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Lao UI" panose="020B0502040204020203" pitchFamily="34" charset="0"/>
              </a:rPr>
              <a:t>시험분석</a:t>
            </a:r>
            <a:endParaRPr lang="en-US" altLang="ko-KR" sz="600" b="1" spc="-1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Lao UI" panose="020B0502040204020203" pitchFamily="34" charset="0"/>
            </a:endParaRPr>
          </a:p>
        </p:txBody>
      </p:sp>
      <p:sp>
        <p:nvSpPr>
          <p:cNvPr id="194" name="Text Box 7"/>
          <p:cNvSpPr txBox="1">
            <a:spLocks noChangeArrowheads="1"/>
          </p:cNvSpPr>
          <p:nvPr/>
        </p:nvSpPr>
        <p:spPr bwMode="auto">
          <a:xfrm>
            <a:off x="2864768" y="830196"/>
            <a:ext cx="565508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76949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3896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30846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07794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4742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61690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38639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15587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b="1" spc="-1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Lao UI" panose="020B0502040204020203" pitchFamily="34" charset="0"/>
              </a:rPr>
              <a:t>신청하기</a:t>
            </a:r>
            <a:endParaRPr lang="en-US" altLang="ko-KR" sz="600" b="1" spc="-1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Lao UI" panose="020B0502040204020203" pitchFamily="34" charset="0"/>
            </a:endParaRPr>
          </a:p>
        </p:txBody>
      </p:sp>
      <p:sp>
        <p:nvSpPr>
          <p:cNvPr id="195" name="Text Box 7"/>
          <p:cNvSpPr txBox="1">
            <a:spLocks noChangeArrowheads="1"/>
          </p:cNvSpPr>
          <p:nvPr/>
        </p:nvSpPr>
        <p:spPr bwMode="auto">
          <a:xfrm>
            <a:off x="3872880" y="830196"/>
            <a:ext cx="655857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76949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3896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30846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07794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4742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61690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38639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15587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b="1" spc="-1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Lao UI" panose="020B0502040204020203" pitchFamily="34" charset="0"/>
              </a:rPr>
              <a:t>자료실</a:t>
            </a:r>
            <a:endParaRPr lang="en-US" altLang="ko-KR" sz="600" b="1" spc="-1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Lao UI" panose="020B0502040204020203" pitchFamily="34" charset="0"/>
            </a:endParaRPr>
          </a:p>
        </p:txBody>
      </p:sp>
      <p:sp>
        <p:nvSpPr>
          <p:cNvPr id="196" name="Text Box 7"/>
          <p:cNvSpPr txBox="1">
            <a:spLocks noChangeArrowheads="1"/>
          </p:cNvSpPr>
          <p:nvPr/>
        </p:nvSpPr>
        <p:spPr bwMode="auto">
          <a:xfrm>
            <a:off x="4953000" y="830196"/>
            <a:ext cx="655857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76949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3896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30846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07794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4742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61690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38639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15587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b="1" spc="-1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Lao UI" panose="020B0502040204020203" pitchFamily="34" charset="0"/>
              </a:rPr>
              <a:t>고객센터</a:t>
            </a:r>
            <a:endParaRPr lang="en-US" altLang="ko-KR" sz="600" b="1" spc="-1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Lao UI" panose="020B0502040204020203" pitchFamily="34" charset="0"/>
            </a:endParaRPr>
          </a:p>
        </p:txBody>
      </p:sp>
      <p:sp>
        <p:nvSpPr>
          <p:cNvPr id="197" name="Text Box 7"/>
          <p:cNvSpPr txBox="1">
            <a:spLocks noChangeArrowheads="1"/>
          </p:cNvSpPr>
          <p:nvPr/>
        </p:nvSpPr>
        <p:spPr bwMode="auto">
          <a:xfrm>
            <a:off x="5936360" y="830196"/>
            <a:ext cx="655857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76949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3896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30846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07794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4742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61690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38639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15587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b="1" spc="-100" dirty="0" err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Lao UI" panose="020B0502040204020203" pitchFamily="34" charset="0"/>
              </a:rPr>
              <a:t>마이페이지</a:t>
            </a:r>
            <a:endParaRPr lang="en-US" altLang="ko-KR" sz="600" b="1" spc="-1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Lao UI" panose="020B0502040204020203" pitchFamily="34" charset="0"/>
            </a:endParaRPr>
          </a:p>
        </p:txBody>
      </p:sp>
      <p:sp>
        <p:nvSpPr>
          <p:cNvPr id="199" name="직사각형 198"/>
          <p:cNvSpPr/>
          <p:nvPr/>
        </p:nvSpPr>
        <p:spPr>
          <a:xfrm>
            <a:off x="6912160" y="804625"/>
            <a:ext cx="713340" cy="18800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로그아웃</a:t>
            </a:r>
            <a:endParaRPr lang="ko-KR" altLang="en-US" sz="9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1712640" y="1113850"/>
            <a:ext cx="0" cy="54720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TextBox 192">
            <a:extLst>
              <a:ext uri="{FF2B5EF4-FFF2-40B4-BE49-F238E27FC236}">
                <a16:creationId xmlns="" xmlns:a16="http://schemas.microsoft.com/office/drawing/2014/main" id="{CEF7C9D6-DAC2-4CCA-8AFD-7B015F8C47CE}"/>
              </a:ext>
            </a:extLst>
          </p:cNvPr>
          <p:cNvSpPr txBox="1"/>
          <p:nvPr/>
        </p:nvSpPr>
        <p:spPr>
          <a:xfrm>
            <a:off x="1878232" y="2044253"/>
            <a:ext cx="1145079" cy="216000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 anchor="ctr">
            <a:noAutofit/>
          </a:bodyPr>
          <a:lstStyle>
            <a:defPPr>
              <a:defRPr lang="ko-KR"/>
            </a:defPPr>
            <a:lvl1pPr algn="ctr" rtl="0" fontAlgn="base" latinLnBrk="1">
              <a:spcBef>
                <a:spcPct val="2000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ctr" rtl="0" fontAlgn="base" latinLnBrk="1">
              <a:spcBef>
                <a:spcPct val="2000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ctr" rtl="0" fontAlgn="base" latinLnBrk="1">
              <a:spcBef>
                <a:spcPct val="2000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ctr" rtl="0" fontAlgn="base" latinLnBrk="1">
              <a:spcBef>
                <a:spcPct val="2000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ctr" rtl="0" fontAlgn="base" latinLnBrk="1">
              <a:spcBef>
                <a:spcPct val="2000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marL="0" marR="0" lvl="0" indent="9207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304000000000000" pitchFamily="50" charset="-127"/>
                <a:ea typeface="나눔고딕" panose="020D0304000000000000" pitchFamily="50" charset="-127"/>
                <a:cs typeface="+mn-cs"/>
              </a:rPr>
              <a:t>총 게시물 </a:t>
            </a:r>
            <a:r>
              <a:rPr kumimoji="1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304000000000000" pitchFamily="50" charset="-127"/>
                <a:ea typeface="나눔고딕" panose="020D0304000000000000" pitchFamily="50" charset="-127"/>
                <a:cs typeface="+mn-cs"/>
              </a:rPr>
              <a:t>: </a:t>
            </a:r>
            <a:r>
              <a:rPr kumimoji="1" lang="en-US" altLang="ko-KR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나눔고딕" panose="020D0304000000000000" pitchFamily="50" charset="-127"/>
                <a:ea typeface="나눔고딕" panose="020D0304000000000000" pitchFamily="50" charset="-127"/>
                <a:cs typeface="+mn-cs"/>
              </a:rPr>
              <a:t>3</a:t>
            </a:r>
            <a:endParaRPr kumimoji="1" lang="ko-KR" altLang="en-US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나눔고딕" panose="020D0304000000000000" pitchFamily="50" charset="-127"/>
              <a:ea typeface="나눔고딕" panose="020D0304000000000000" pitchFamily="50" charset="-127"/>
              <a:cs typeface="+mn-cs"/>
            </a:endParaRPr>
          </a:p>
        </p:txBody>
      </p:sp>
      <p:grpSp>
        <p:nvGrpSpPr>
          <p:cNvPr id="204" name="그룹 203"/>
          <p:cNvGrpSpPr/>
          <p:nvPr/>
        </p:nvGrpSpPr>
        <p:grpSpPr>
          <a:xfrm>
            <a:off x="1785969" y="1221820"/>
            <a:ext cx="400388" cy="215444"/>
            <a:chOff x="200472" y="952373"/>
            <a:chExt cx="400388" cy="215444"/>
          </a:xfrm>
        </p:grpSpPr>
        <p:sp>
          <p:nvSpPr>
            <p:cNvPr id="205" name="직사각형 204"/>
            <p:cNvSpPr/>
            <p:nvPr/>
          </p:nvSpPr>
          <p:spPr>
            <a:xfrm>
              <a:off x="200472" y="970000"/>
              <a:ext cx="36000" cy="180000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6" name="TextBox 205"/>
            <p:cNvSpPr txBox="1"/>
            <p:nvPr/>
          </p:nvSpPr>
          <p:spPr>
            <a:xfrm>
              <a:off x="281414" y="952373"/>
              <a:ext cx="319446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1400" dirty="0"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FAQ</a:t>
              </a:r>
              <a:endParaRPr lang="ko-KR" altLang="en-US" sz="1400" dirty="0">
                <a:latin typeface="Rix모던고딕 B" panose="02020603020101020101" pitchFamily="18" charset="-127"/>
                <a:ea typeface="Rix모던고딕 B" panose="02020603020101020101" pitchFamily="18" charset="-127"/>
              </a:endParaRPr>
            </a:p>
          </p:txBody>
        </p:sp>
      </p:grpSp>
      <p:sp>
        <p:nvSpPr>
          <p:cNvPr id="12" name="직사각형 11"/>
          <p:cNvSpPr/>
          <p:nvPr/>
        </p:nvSpPr>
        <p:spPr>
          <a:xfrm>
            <a:off x="1744138" y="1628800"/>
            <a:ext cx="6233197" cy="49570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13" name="Group 89"/>
          <p:cNvGraphicFramePr>
            <a:graphicFrameLocks noGrp="1"/>
          </p:cNvGraphicFramePr>
          <p:nvPr>
            <p:extLst/>
          </p:nvPr>
        </p:nvGraphicFramePr>
        <p:xfrm>
          <a:off x="8105024" y="1245111"/>
          <a:ext cx="1800000" cy="2558075"/>
        </p:xfrm>
        <a:graphic>
          <a:graphicData uri="http://schemas.openxmlformats.org/drawingml/2006/table">
            <a:tbl>
              <a:tblPr/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48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13371">
                <a:tc gridSpan="2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Description </a:t>
                      </a:r>
                    </a:p>
                  </a:txBody>
                  <a:tcPr marL="91412" marR="91412" marT="45722" marB="4572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553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1</a:t>
                      </a:r>
                    </a:p>
                  </a:txBody>
                  <a:tcPr marL="36000" marR="36000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smtClean="0"/>
                        <a:t>검색조건을</a:t>
                      </a:r>
                      <a:r>
                        <a:rPr lang="ko-KR" altLang="en-US" sz="900" baseline="0" dirty="0" smtClean="0"/>
                        <a:t> 선택함</a:t>
                      </a:r>
                      <a:endParaRPr lang="en-US" altLang="ko-KR" sz="900" baseline="0" dirty="0" smtClean="0"/>
                    </a:p>
                    <a:p>
                      <a:r>
                        <a:rPr lang="en-US" altLang="ko-KR" sz="900" baseline="0" dirty="0" smtClean="0"/>
                        <a:t>   - </a:t>
                      </a:r>
                      <a:r>
                        <a:rPr lang="ko-KR" altLang="en-US" sz="900" baseline="0" dirty="0" smtClean="0"/>
                        <a:t>제목</a:t>
                      </a:r>
                      <a:endParaRPr lang="en-US" altLang="ko-KR" sz="900" baseline="0" dirty="0" smtClean="0"/>
                    </a:p>
                    <a:p>
                      <a:r>
                        <a:rPr lang="en-US" altLang="ko-KR" sz="900" baseline="0" dirty="0" smtClean="0"/>
                        <a:t>   - </a:t>
                      </a:r>
                      <a:r>
                        <a:rPr lang="ko-KR" altLang="en-US" sz="900" baseline="0" dirty="0" smtClean="0"/>
                        <a:t>내용</a:t>
                      </a:r>
                      <a:endParaRPr lang="ko-KR" altLang="en-US" sz="900" dirty="0"/>
                    </a:p>
                  </a:txBody>
                  <a:tcPr marL="36000" marR="36000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19663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2</a:t>
                      </a:r>
                    </a:p>
                  </a:txBody>
                  <a:tcPr marL="36000" marR="36000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err="1" smtClean="0"/>
                        <a:t>검색어를</a:t>
                      </a:r>
                      <a:r>
                        <a:rPr lang="ko-KR" altLang="en-US" sz="900" dirty="0" smtClean="0"/>
                        <a:t> 입력함</a:t>
                      </a:r>
                    </a:p>
                  </a:txBody>
                  <a:tcPr marL="36000" marR="36000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1553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3</a:t>
                      </a:r>
                    </a:p>
                  </a:txBody>
                  <a:tcPr marL="36000" marR="36000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smtClean="0"/>
                        <a:t>버튼 클릭 시 검색조건으로 게시물을 검색하여 결과를 목록으로 보여줌</a:t>
                      </a:r>
                    </a:p>
                  </a:txBody>
                  <a:tcPr marL="36000" marR="36000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1553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4</a:t>
                      </a:r>
                    </a:p>
                  </a:txBody>
                  <a:tcPr marL="36000" marR="36000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smtClean="0"/>
                        <a:t>검색조건에 대한 결과물의 총 게시물 건수를 보여줌 </a:t>
                      </a:r>
                    </a:p>
                  </a:txBody>
                  <a:tcPr marL="36000" marR="36000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1553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5</a:t>
                      </a:r>
                    </a:p>
                  </a:txBody>
                  <a:tcPr marL="36000" marR="36000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smtClean="0"/>
                        <a:t>제목</a:t>
                      </a:r>
                      <a:r>
                        <a:rPr lang="ko-KR" altLang="en-US" sz="900" baseline="0" dirty="0" smtClean="0"/>
                        <a:t> 클릭 시 해당 게시물의 상세조회 화면으로 </a:t>
                      </a:r>
                      <a:r>
                        <a:rPr lang="ko-KR" altLang="en-US" sz="900" baseline="0" dirty="0" smtClean="0"/>
                        <a:t>이동</a:t>
                      </a:r>
                      <a:endParaRPr lang="en-US" altLang="ko-KR" sz="900" baseline="0" dirty="0" smtClean="0"/>
                    </a:p>
                    <a:p>
                      <a:r>
                        <a:rPr lang="ko-KR" altLang="en-US" sz="900" baseline="0" dirty="0" smtClean="0"/>
                        <a:t>조회수를 </a:t>
                      </a:r>
                      <a:r>
                        <a:rPr lang="en-US" altLang="ko-KR" sz="900" baseline="0" dirty="0" smtClean="0"/>
                        <a:t>1 </a:t>
                      </a:r>
                      <a:r>
                        <a:rPr lang="ko-KR" altLang="en-US" sz="900" baseline="0" dirty="0" smtClean="0"/>
                        <a:t>증가함</a:t>
                      </a:r>
                      <a:endParaRPr lang="ko-KR" altLang="en-US" sz="900" dirty="0" smtClean="0"/>
                    </a:p>
                  </a:txBody>
                  <a:tcPr marL="36000" marR="36000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553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6</a:t>
                      </a:r>
                    </a:p>
                  </a:txBody>
                  <a:tcPr marL="36000" marR="36000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smtClean="0"/>
                        <a:t>게시물 목록의 </a:t>
                      </a:r>
                      <a:r>
                        <a:rPr lang="ko-KR" altLang="en-US" sz="900" dirty="0" err="1" smtClean="0"/>
                        <a:t>페이징</a:t>
                      </a:r>
                      <a:r>
                        <a:rPr lang="ko-KR" altLang="en-US" sz="900" dirty="0" smtClean="0"/>
                        <a:t> 처리</a:t>
                      </a:r>
                      <a:endParaRPr lang="en-US" altLang="ko-KR" sz="900" dirty="0" smtClean="0"/>
                    </a:p>
                  </a:txBody>
                  <a:tcPr marL="36000" marR="36000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7" name="표 256">
            <a:extLst>
              <a:ext uri="{FF2B5EF4-FFF2-40B4-BE49-F238E27FC236}">
                <a16:creationId xmlns="" xmlns:a16="http://schemas.microsoft.com/office/drawing/2014/main" id="{76CA3801-ECDB-432C-8729-EE77BC84A5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6572463"/>
              </p:ext>
            </p:extLst>
          </p:nvPr>
        </p:nvGraphicFramePr>
        <p:xfrm>
          <a:off x="1872438" y="2284864"/>
          <a:ext cx="6032890" cy="853440"/>
        </p:xfrm>
        <a:graphic>
          <a:graphicData uri="http://schemas.openxmlformats.org/drawingml/2006/table">
            <a:tbl>
              <a:tblPr firstRow="1" bandRow="1"/>
              <a:tblGrid>
                <a:gridCol w="41626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61662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6833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번호</a:t>
                      </a:r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제목</a:t>
                      </a:r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6833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3</a:t>
                      </a:r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latinLnBrk="1"/>
                      <a:r>
                        <a:rPr lang="ko-KR" altLang="en-US" sz="800" b="1" u="none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방산혁신클러스터</a:t>
                      </a:r>
                      <a:r>
                        <a:rPr lang="en-US" altLang="ko-KR" sz="800" b="1" u="none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, </a:t>
                      </a:r>
                      <a:r>
                        <a:rPr lang="ko-KR" altLang="en-US" sz="800" b="1" u="none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방산 중소벤처기업 시험지원사업 공고</a:t>
                      </a:r>
                      <a:endParaRPr lang="ko-KR" altLang="en-US" sz="800" b="1" u="none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6833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2</a:t>
                      </a:r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latinLnBrk="1"/>
                      <a:r>
                        <a:rPr lang="ko-KR" altLang="en-US" sz="800" b="1" u="none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중기부의 중소기업의 연구장비 활용을 지원 안내</a:t>
                      </a:r>
                      <a:endParaRPr lang="ko-KR" altLang="en-US" sz="800" b="1" u="none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683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1</a:t>
                      </a:r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1" u="none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2019</a:t>
                      </a:r>
                      <a:r>
                        <a:rPr lang="ko-KR" altLang="en-US" sz="800" b="1" u="none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년도 신뢰성기반활용지원사업</a:t>
                      </a:r>
                      <a:r>
                        <a:rPr lang="en-US" altLang="ko-KR" sz="800" b="1" u="none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(</a:t>
                      </a:r>
                      <a:r>
                        <a:rPr lang="ko-KR" altLang="en-US" sz="800" b="1" u="none" dirty="0" err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신뢰성바우처사업</a:t>
                      </a:r>
                      <a:r>
                        <a:rPr lang="en-US" altLang="ko-KR" sz="800" b="1" u="none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) </a:t>
                      </a:r>
                      <a:r>
                        <a:rPr lang="ko-KR" altLang="en-US" sz="800" b="1" u="none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참여기업 모집 추가 공고</a:t>
                      </a:r>
                      <a:endParaRPr lang="ko-KR" altLang="en-US" sz="800" b="1" u="none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</a:tbl>
          </a:graphicData>
        </a:graphic>
      </p:graphicFrame>
      <p:pic>
        <p:nvPicPr>
          <p:cNvPr id="100" name="그림 9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947" y="779746"/>
            <a:ext cx="1099592" cy="237664"/>
          </a:xfrm>
          <a:prstGeom prst="rect">
            <a:avLst/>
          </a:prstGeom>
        </p:spPr>
      </p:pic>
      <p:grpSp>
        <p:nvGrpSpPr>
          <p:cNvPr id="101" name="그룹 100">
            <a:extLst>
              <a:ext uri="{FF2B5EF4-FFF2-40B4-BE49-F238E27FC236}">
                <a16:creationId xmlns="" xmlns:a16="http://schemas.microsoft.com/office/drawing/2014/main" id="{B07F60D1-DF32-4CA7-BF2E-103025FB68C4}"/>
              </a:ext>
            </a:extLst>
          </p:cNvPr>
          <p:cNvGrpSpPr/>
          <p:nvPr/>
        </p:nvGrpSpPr>
        <p:grpSpPr>
          <a:xfrm>
            <a:off x="4794730" y="1880029"/>
            <a:ext cx="648072" cy="167737"/>
            <a:chOff x="2798993" y="2265271"/>
            <a:chExt cx="648072" cy="216000"/>
          </a:xfrm>
        </p:grpSpPr>
        <p:sp>
          <p:nvSpPr>
            <p:cNvPr id="102" name="직사각형 101">
              <a:extLst>
                <a:ext uri="{FF2B5EF4-FFF2-40B4-BE49-F238E27FC236}">
                  <a16:creationId xmlns="" xmlns:a16="http://schemas.microsoft.com/office/drawing/2014/main" id="{98F05530-24B8-4520-B1E5-1E21B7128150}"/>
                </a:ext>
              </a:extLst>
            </p:cNvPr>
            <p:cNvSpPr/>
            <p:nvPr/>
          </p:nvSpPr>
          <p:spPr>
            <a:xfrm>
              <a:off x="2798993" y="2265271"/>
              <a:ext cx="648071" cy="216000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  <a:miter lim="800000"/>
            </a:ln>
            <a:effectLst/>
          </p:spPr>
          <p:txBody>
            <a:bodyPr lIns="0" rIns="0" rtlCol="0" anchor="ctr"/>
            <a:lstStyle/>
            <a:p>
              <a:pPr marL="0" marR="0" lvl="0" indent="47625" algn="l" defTabSz="914400" rtl="0" eaLnBrk="1" fontAlgn="auto" latinLnBrk="1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나눔고딕" panose="020D0304000000000000" pitchFamily="50" charset="-127"/>
                  <a:ea typeface="나눔고딕" panose="020D0304000000000000" pitchFamily="50" charset="-127"/>
                  <a:cs typeface="+mn-cs"/>
                </a:rPr>
                <a:t>제목</a:t>
              </a:r>
              <a:endPara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나눔고딕" panose="020D0304000000000000" pitchFamily="50" charset="-127"/>
                <a:ea typeface="나눔고딕" panose="020D0304000000000000" pitchFamily="50" charset="-127"/>
                <a:cs typeface="+mn-cs"/>
              </a:endParaRPr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="" xmlns:a16="http://schemas.microsoft.com/office/drawing/2014/main" id="{3CC8ABA1-39C4-4368-BC68-10D91ED3689B}"/>
                </a:ext>
              </a:extLst>
            </p:cNvPr>
            <p:cNvSpPr/>
            <p:nvPr/>
          </p:nvSpPr>
          <p:spPr>
            <a:xfrm>
              <a:off x="3231065" y="2265271"/>
              <a:ext cx="216000" cy="216000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  <a:miter lim="800000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▼</a:t>
              </a:r>
              <a:endPara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104" name="직사각형 103">
            <a:extLst>
              <a:ext uri="{FF2B5EF4-FFF2-40B4-BE49-F238E27FC236}">
                <a16:creationId xmlns="" xmlns:a16="http://schemas.microsoft.com/office/drawing/2014/main" id="{060900DC-C91C-48EC-AEDF-6F969D8C66F5}"/>
              </a:ext>
            </a:extLst>
          </p:cNvPr>
          <p:cNvSpPr/>
          <p:nvPr/>
        </p:nvSpPr>
        <p:spPr>
          <a:xfrm>
            <a:off x="7410608" y="1880029"/>
            <a:ext cx="494720" cy="16773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나눔고딕" panose="020D0304000000000000" pitchFamily="50" charset="-127"/>
                <a:cs typeface="+mn-cs"/>
              </a:rPr>
              <a:t>검색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나눔고딕" panose="020D0304000000000000" pitchFamily="50" charset="-127"/>
              <a:cs typeface="+mn-cs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="" xmlns:a16="http://schemas.microsoft.com/office/drawing/2014/main" id="{98F05530-24B8-4520-B1E5-1E21B7128150}"/>
              </a:ext>
            </a:extLst>
          </p:cNvPr>
          <p:cNvSpPr/>
          <p:nvPr/>
        </p:nvSpPr>
        <p:spPr>
          <a:xfrm>
            <a:off x="5498481" y="1880029"/>
            <a:ext cx="1840118" cy="167737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47625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1" u="none" strike="noStrike" kern="0" cap="none" spc="0" normalizeH="0" baseline="0" noProof="0" dirty="0" err="1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나눔고딕" panose="020D0304000000000000" pitchFamily="50" charset="-127"/>
                <a:ea typeface="나눔고딕" panose="020D0304000000000000" pitchFamily="50" charset="-127"/>
                <a:cs typeface="+mn-cs"/>
              </a:rPr>
              <a:t>검색어를</a:t>
            </a:r>
            <a:r>
              <a:rPr kumimoji="0" lang="ko-KR" altLang="en-US" sz="8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나눔고딕" panose="020D0304000000000000" pitchFamily="50" charset="-127"/>
                <a:ea typeface="나눔고딕" panose="020D0304000000000000" pitchFamily="50" charset="-127"/>
                <a:cs typeface="+mn-cs"/>
              </a:rPr>
              <a:t> 입력하세요</a:t>
            </a:r>
            <a:endParaRPr kumimoji="0" lang="ko-KR" altLang="en-US" sz="800" b="0" i="1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나눔고딕" panose="020D0304000000000000" pitchFamily="50" charset="-127"/>
              <a:ea typeface="나눔고딕" panose="020D0304000000000000" pitchFamily="50" charset="-127"/>
              <a:cs typeface="+mn-cs"/>
            </a:endParaRPr>
          </a:p>
        </p:txBody>
      </p:sp>
      <p:sp>
        <p:nvSpPr>
          <p:cNvPr id="107" name="TextBox 192">
            <a:extLst>
              <a:ext uri="{FF2B5EF4-FFF2-40B4-BE49-F238E27FC236}">
                <a16:creationId xmlns="" xmlns:a16="http://schemas.microsoft.com/office/drawing/2014/main" id="{CEF7C9D6-DAC2-4CCA-8AFD-7B015F8C47CE}"/>
              </a:ext>
            </a:extLst>
          </p:cNvPr>
          <p:cNvSpPr txBox="1"/>
          <p:nvPr/>
        </p:nvSpPr>
        <p:spPr>
          <a:xfrm>
            <a:off x="3394337" y="3493145"/>
            <a:ext cx="2448272" cy="216000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 anchor="ctr">
            <a:noAutofit/>
          </a:bodyPr>
          <a:lstStyle>
            <a:defPPr>
              <a:defRPr lang="ko-KR"/>
            </a:defPPr>
            <a:lvl1pPr algn="ctr" rtl="0" fontAlgn="base" latinLnBrk="1">
              <a:spcBef>
                <a:spcPct val="2000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ctr" rtl="0" fontAlgn="base" latinLnBrk="1">
              <a:spcBef>
                <a:spcPct val="2000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ctr" rtl="0" fontAlgn="base" latinLnBrk="1">
              <a:spcBef>
                <a:spcPct val="2000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ctr" rtl="0" fontAlgn="base" latinLnBrk="1">
              <a:spcBef>
                <a:spcPct val="2000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ctr" rtl="0" fontAlgn="base" latinLnBrk="1">
              <a:spcBef>
                <a:spcPct val="2000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marL="0" marR="0" lvl="0" indent="92075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304000000000000" pitchFamily="50" charset="-127"/>
                <a:ea typeface="나눔고딕" panose="020D0304000000000000" pitchFamily="50" charset="-127"/>
                <a:cs typeface="+mn-cs"/>
              </a:rPr>
              <a:t>&lt;&lt;   &lt;   1   2   3   4   5   6   7   8   9   10   &gt;   &gt;&gt;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304000000000000" pitchFamily="50" charset="-127"/>
              <a:ea typeface="나눔고딕" panose="020D0304000000000000" pitchFamily="50" charset="-127"/>
              <a:cs typeface="+mn-cs"/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4200808" y="3520164"/>
            <a:ext cx="135874" cy="144000"/>
          </a:xfrm>
          <a:prstGeom prst="rect">
            <a:avLst/>
          </a:prstGeom>
          <a:solidFill>
            <a:srgbClr val="00B0F0"/>
          </a:solidFill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91" name="직사각형 290"/>
          <p:cNvSpPr/>
          <p:nvPr/>
        </p:nvSpPr>
        <p:spPr>
          <a:xfrm>
            <a:off x="4676796" y="1812881"/>
            <a:ext cx="135874" cy="144000"/>
          </a:xfrm>
          <a:prstGeom prst="rect">
            <a:avLst/>
          </a:prstGeom>
          <a:solidFill>
            <a:srgbClr val="FF0000"/>
          </a:solidFill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9" name="직사각형 108"/>
          <p:cNvSpPr/>
          <p:nvPr/>
        </p:nvSpPr>
        <p:spPr>
          <a:xfrm>
            <a:off x="5529064" y="1755336"/>
            <a:ext cx="135874" cy="144000"/>
          </a:xfrm>
          <a:prstGeom prst="rect">
            <a:avLst/>
          </a:prstGeom>
          <a:solidFill>
            <a:srgbClr val="FF0000"/>
          </a:solidFill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7384541" y="1790547"/>
            <a:ext cx="135874" cy="144000"/>
          </a:xfrm>
          <a:prstGeom prst="rect">
            <a:avLst/>
          </a:prstGeom>
          <a:solidFill>
            <a:srgbClr val="FF0000"/>
          </a:solidFill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2259699" y="1964947"/>
            <a:ext cx="135874" cy="144000"/>
          </a:xfrm>
          <a:prstGeom prst="rect">
            <a:avLst/>
          </a:prstGeom>
          <a:solidFill>
            <a:srgbClr val="FF0000"/>
          </a:solidFill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4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3" name="직사각형 112"/>
          <p:cNvSpPr/>
          <p:nvPr/>
        </p:nvSpPr>
        <p:spPr>
          <a:xfrm>
            <a:off x="3901835" y="2613325"/>
            <a:ext cx="135874" cy="144000"/>
          </a:xfrm>
          <a:prstGeom prst="rect">
            <a:avLst/>
          </a:prstGeom>
          <a:solidFill>
            <a:srgbClr val="FF0000"/>
          </a:solidFill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5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4" name="직사각형 113"/>
          <p:cNvSpPr/>
          <p:nvPr/>
        </p:nvSpPr>
        <p:spPr>
          <a:xfrm>
            <a:off x="3428765" y="3520164"/>
            <a:ext cx="135874" cy="144000"/>
          </a:xfrm>
          <a:prstGeom prst="rect">
            <a:avLst/>
          </a:prstGeom>
          <a:solidFill>
            <a:srgbClr val="FF0000"/>
          </a:solidFill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6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5" name="TextBox 192">
            <a:extLst>
              <a:ext uri="{FF2B5EF4-FFF2-40B4-BE49-F238E27FC236}">
                <a16:creationId xmlns="" xmlns:a16="http://schemas.microsoft.com/office/drawing/2014/main" id="{CEF7C9D6-DAC2-4CCA-8AFD-7B015F8C47CE}"/>
              </a:ext>
            </a:extLst>
          </p:cNvPr>
          <p:cNvSpPr txBox="1"/>
          <p:nvPr/>
        </p:nvSpPr>
        <p:spPr>
          <a:xfrm>
            <a:off x="5529064" y="1251298"/>
            <a:ext cx="2448272" cy="216000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 anchor="ctr">
            <a:noAutofit/>
          </a:bodyPr>
          <a:lstStyle>
            <a:defPPr>
              <a:defRPr lang="ko-KR"/>
            </a:defPPr>
            <a:lvl1pPr algn="ctr" rtl="0" fontAlgn="base" latinLnBrk="1">
              <a:spcBef>
                <a:spcPct val="2000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ctr" rtl="0" fontAlgn="base" latinLnBrk="1">
              <a:spcBef>
                <a:spcPct val="2000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ctr" rtl="0" fontAlgn="base" latinLnBrk="1">
              <a:spcBef>
                <a:spcPct val="2000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ctr" rtl="0" fontAlgn="base" latinLnBrk="1">
              <a:spcBef>
                <a:spcPct val="2000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ctr" rtl="0" fontAlgn="base" latinLnBrk="1">
              <a:spcBef>
                <a:spcPct val="2000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lvl="0" indent="92075" algn="r" latinLnBrk="0">
              <a:defRPr/>
            </a:pPr>
            <a:r>
              <a:rPr lang="ko-KR" altLang="en-US" sz="800" dirty="0" smtClean="0">
                <a:solidFill>
                  <a:prstClr val="black"/>
                </a:solidFill>
                <a:latin typeface="나눔고딕" panose="020D0304000000000000" pitchFamily="50" charset="-127"/>
                <a:ea typeface="나눔고딕" panose="020D0304000000000000" pitchFamily="50" charset="-127"/>
              </a:rPr>
              <a:t>고객센터 </a:t>
            </a:r>
            <a:r>
              <a:rPr lang="en-US" altLang="ko-KR" sz="800" dirty="0">
                <a:solidFill>
                  <a:prstClr val="black"/>
                </a:solidFill>
                <a:latin typeface="나눔고딕" panose="020D0304000000000000" pitchFamily="50" charset="-127"/>
                <a:ea typeface="나눔고딕" panose="020D0304000000000000" pitchFamily="50" charset="-127"/>
              </a:rPr>
              <a:t>&gt; </a:t>
            </a:r>
            <a:r>
              <a:rPr lang="en-US" altLang="ko-KR" sz="800" dirty="0">
                <a:solidFill>
                  <a:prstClr val="black"/>
                </a:solidFill>
                <a:latin typeface="나눔고딕" panose="020D0304000000000000" pitchFamily="50" charset="-127"/>
                <a:ea typeface="나눔고딕" panose="020D0304000000000000" pitchFamily="50" charset="-127"/>
              </a:rPr>
              <a:t>FAQ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304000000000000" pitchFamily="50" charset="-127"/>
              <a:ea typeface="나눔고딕" panose="020D0304000000000000" pitchFamily="50" charset="-127"/>
              <a:cs typeface="+mn-cs"/>
            </a:endParaRPr>
          </a:p>
        </p:txBody>
      </p:sp>
      <p:sp>
        <p:nvSpPr>
          <p:cNvPr id="116" name="자유형 149">
            <a:extLst>
              <a:ext uri="{FF2B5EF4-FFF2-40B4-BE49-F238E27FC236}">
                <a16:creationId xmlns="" xmlns:a16="http://schemas.microsoft.com/office/drawing/2014/main" id="{702263F4-23A1-45B7-B426-484E4EC5DA50}"/>
              </a:ext>
            </a:extLst>
          </p:cNvPr>
          <p:cNvSpPr>
            <a:spLocks noChangeAspect="1"/>
          </p:cNvSpPr>
          <p:nvPr/>
        </p:nvSpPr>
        <p:spPr>
          <a:xfrm>
            <a:off x="6897216" y="1294029"/>
            <a:ext cx="127037" cy="108000"/>
          </a:xfrm>
          <a:custGeom>
            <a:avLst/>
            <a:gdLst>
              <a:gd name="connsiteX0" fmla="*/ 396044 w 792088"/>
              <a:gd name="connsiteY0" fmla="*/ 0 h 500280"/>
              <a:gd name="connsiteX1" fmla="*/ 792088 w 792088"/>
              <a:gd name="connsiteY1" fmla="*/ 216024 h 500280"/>
              <a:gd name="connsiteX2" fmla="*/ 648072 w 792088"/>
              <a:gd name="connsiteY2" fmla="*/ 216024 h 500280"/>
              <a:gd name="connsiteX3" fmla="*/ 648072 w 792088"/>
              <a:gd name="connsiteY3" fmla="*/ 500280 h 500280"/>
              <a:gd name="connsiteX4" fmla="*/ 504056 w 792088"/>
              <a:gd name="connsiteY4" fmla="*/ 500280 h 500280"/>
              <a:gd name="connsiteX5" fmla="*/ 504056 w 792088"/>
              <a:gd name="connsiteY5" fmla="*/ 288032 h 500280"/>
              <a:gd name="connsiteX6" fmla="*/ 288032 w 792088"/>
              <a:gd name="connsiteY6" fmla="*/ 288032 h 500280"/>
              <a:gd name="connsiteX7" fmla="*/ 288032 w 792088"/>
              <a:gd name="connsiteY7" fmla="*/ 500280 h 500280"/>
              <a:gd name="connsiteX8" fmla="*/ 144016 w 792088"/>
              <a:gd name="connsiteY8" fmla="*/ 500280 h 500280"/>
              <a:gd name="connsiteX9" fmla="*/ 144016 w 792088"/>
              <a:gd name="connsiteY9" fmla="*/ 216024 h 500280"/>
              <a:gd name="connsiteX10" fmla="*/ 0 w 792088"/>
              <a:gd name="connsiteY10" fmla="*/ 216024 h 500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92088" h="500280">
                <a:moveTo>
                  <a:pt x="396044" y="0"/>
                </a:moveTo>
                <a:lnTo>
                  <a:pt x="792088" y="216024"/>
                </a:lnTo>
                <a:lnTo>
                  <a:pt x="648072" y="216024"/>
                </a:lnTo>
                <a:lnTo>
                  <a:pt x="648072" y="500280"/>
                </a:lnTo>
                <a:lnTo>
                  <a:pt x="504056" y="500280"/>
                </a:lnTo>
                <a:lnTo>
                  <a:pt x="504056" y="288032"/>
                </a:lnTo>
                <a:lnTo>
                  <a:pt x="288032" y="288032"/>
                </a:lnTo>
                <a:lnTo>
                  <a:pt x="288032" y="500280"/>
                </a:lnTo>
                <a:lnTo>
                  <a:pt x="144016" y="500280"/>
                </a:lnTo>
                <a:lnTo>
                  <a:pt x="144016" y="216024"/>
                </a:lnTo>
                <a:lnTo>
                  <a:pt x="0" y="216024"/>
                </a:lnTo>
                <a:close/>
              </a:path>
            </a:pathLst>
          </a:custGeom>
          <a:solidFill>
            <a:sysClr val="windowText" lastClr="000000">
              <a:lumMod val="50000"/>
              <a:lumOff val="50000"/>
            </a:sysClr>
          </a:solidFill>
          <a:ln w="127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나눔고딕" panose="020D0304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233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lIns="0" tIns="0" rIns="0" bIns="0" rtlCol="0">
        <a:spAutoFit/>
      </a:bodyPr>
      <a:lstStyle>
        <a:defPPr>
          <a:defRPr sz="1050" dirty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17510</TotalTime>
  <Words>1738</Words>
  <Application>Microsoft Office PowerPoint</Application>
  <PresentationFormat>A4 용지(210x297mm)</PresentationFormat>
  <Paragraphs>667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4" baseType="lpstr">
      <vt:lpstr>Lao UI</vt:lpstr>
      <vt:lpstr>Rix모던고딕 B</vt:lpstr>
      <vt:lpstr>나눔고딕</vt:lpstr>
      <vt:lpstr>나눔바른고딕</vt:lpstr>
      <vt:lpstr>돋움</vt:lpstr>
      <vt:lpstr>맑은 고딕</vt:lpstr>
      <vt:lpstr>Arial</vt:lpstr>
      <vt:lpstr>Calibri</vt:lpstr>
      <vt:lpstr>Times New Roman</vt:lpstr>
      <vt:lpstr>Verdana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JuYeon Yun</dc:creator>
  <cp:lastModifiedBy>yoonsj</cp:lastModifiedBy>
  <cp:revision>1393</cp:revision>
  <dcterms:created xsi:type="dcterms:W3CDTF">2014-02-13T05:50:29Z</dcterms:created>
  <dcterms:modified xsi:type="dcterms:W3CDTF">2022-01-21T01:26:54Z</dcterms:modified>
</cp:coreProperties>
</file>