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449" r:id="rId3"/>
    <p:sldId id="452" r:id="rId4"/>
    <p:sldId id="451" r:id="rId5"/>
    <p:sldId id="453" r:id="rId6"/>
    <p:sldId id="45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1722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2687638" y="1643063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err="1" smtClean="0">
                <a:latin typeface="+mn-ea"/>
                <a:ea typeface="+mn-ea"/>
              </a:rPr>
              <a:t>프론트</a:t>
            </a:r>
            <a:r>
              <a:rPr lang="ko-KR" altLang="en-US" sz="3000" dirty="0" smtClean="0">
                <a:latin typeface="+mn-ea"/>
                <a:ea typeface="+mn-ea"/>
              </a:rPr>
              <a:t> 메인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36397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프론트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메인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06955"/>
              </p:ext>
            </p:extLst>
          </p:nvPr>
        </p:nvGraphicFramePr>
        <p:xfrm>
          <a:off x="8105024" y="1245111"/>
          <a:ext cx="1800976" cy="4946335"/>
        </p:xfrm>
        <a:graphic>
          <a:graphicData uri="http://schemas.openxmlformats.org/drawingml/2006/table">
            <a:tbl>
              <a:tblPr/>
              <a:tblGrid>
                <a:gridCol w="279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1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메뉴</a:t>
                      </a:r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로그인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로그아웃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자동 체인지 영역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시스템 소개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보유장비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시험규격</a:t>
                      </a:r>
                      <a:endParaRPr lang="ko-KR" altLang="en-US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자동 체인지 내용 </a:t>
                      </a:r>
                      <a:r>
                        <a:rPr lang="ko-KR" altLang="en-US" sz="900" dirty="0" smtClean="0"/>
                        <a:t>관련 디자인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공지사항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최근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개 게시물 조회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제목 클릭 시 상세 조회 페이지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FAQ(</a:t>
                      </a:r>
                      <a:r>
                        <a:rPr lang="ko-KR" altLang="en-US" sz="900" dirty="0" err="1" smtClean="0"/>
                        <a:t>자주하는질문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최근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개 게시물 조회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제목 클릭 시 상세 조회 페이지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개인정보처리방침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개인정보처리방침 페이지로 이동</a:t>
                      </a:r>
                      <a:endParaRPr lang="ko-KR" altLang="en-US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이메일무단수집거부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err="1" smtClean="0"/>
                        <a:t>이메일무단수집거부</a:t>
                      </a:r>
                      <a:r>
                        <a:rPr lang="ko-KR" altLang="en-US" sz="900" dirty="0" smtClean="0"/>
                        <a:t> 페이지로 이동</a:t>
                      </a:r>
                      <a:endParaRPr lang="ko-KR" altLang="en-US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저작권정책</a:t>
                      </a:r>
                      <a:endParaRPr lang="en-US" altLang="ko-KR" sz="9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저작권정책 페이지로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메인화면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err="1" smtClean="0"/>
                        <a:t>Bootom</a:t>
                      </a:r>
                      <a:endParaRPr lang="ko-KR" altLang="en-US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유관기관 사이트 링크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메인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548680"/>
            <a:ext cx="6408712" cy="6058235"/>
          </a:xfrm>
          <a:prstGeom prst="rect">
            <a:avLst/>
          </a:prstGeom>
        </p:spPr>
      </p:pic>
      <p:sp>
        <p:nvSpPr>
          <p:cNvPr id="88" name="모서리가 둥근 사각형 설명선 275">
            <a:extLst>
              <a:ext uri="{FF2B5EF4-FFF2-40B4-BE49-F238E27FC236}">
                <a16:creationId xmlns="" xmlns:a16="http://schemas.microsoft.com/office/drawing/2014/main" id="{049F0F6D-44B8-4B15-9847-9D1E266A1888}"/>
              </a:ext>
            </a:extLst>
          </p:cNvPr>
          <p:cNvSpPr/>
          <p:nvPr/>
        </p:nvSpPr>
        <p:spPr bwMode="auto">
          <a:xfrm>
            <a:off x="81284" y="2060848"/>
            <a:ext cx="1882450" cy="1747842"/>
          </a:xfrm>
          <a:prstGeom prst="wedgeRoundRectCallout">
            <a:avLst>
              <a:gd name="adj1" fmla="val 52332"/>
              <a:gd name="adj2" fmla="val -25781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3-1. “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소개”일 경우 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3-1-1.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시험분석 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소객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3-1-1.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시험신청 절차안내</a:t>
            </a:r>
          </a:p>
          <a:p>
            <a:pPr lvl="0" eaLnBrk="0" hangingPunct="0">
              <a:buClr>
                <a:srgbClr val="008400"/>
              </a:buClr>
              <a:defRPr/>
            </a:pP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3-2. “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보유장비”일 경우 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3-2-1.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보유장비현황</a:t>
            </a:r>
          </a:p>
          <a:p>
            <a:pPr lvl="0" eaLnBrk="0" hangingPunct="0">
              <a:buClr>
                <a:srgbClr val="008400"/>
              </a:buClr>
              <a:defRPr/>
            </a:pP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3-3. “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시험규격＂일 경우 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3-3-1.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공인시험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(KOLAS)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</a:p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3-3-2.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일반시험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64768" y="581536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01072" y="620696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50661" y="1648171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88441" y="1714749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60712" y="3664690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271580" y="3671780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65326" y="5777671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35127" y="5775004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04928" y="5777671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13761" y="6381328"/>
            <a:ext cx="186732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241032" y="6191446"/>
            <a:ext cx="19840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41764"/>
              </p:ext>
            </p:extLst>
          </p:nvPr>
        </p:nvGraphicFramePr>
        <p:xfrm>
          <a:off x="8105024" y="1245111"/>
          <a:ext cx="1800976" cy="718455"/>
        </p:xfrm>
        <a:graphic>
          <a:graphicData uri="http://schemas.openxmlformats.org/drawingml/2006/table">
            <a:tbl>
              <a:tblPr/>
              <a:tblGrid>
                <a:gridCol w="279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1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경남연구장비지원시스템의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개인정보처리방침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과 같은 내용으로 구현</a:t>
                      </a:r>
                      <a:endParaRPr lang="en-US" altLang="ko-KR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546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개인정보저리방침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메인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개인정보처리방침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0" y="620688"/>
            <a:ext cx="8092262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856656" y="758188"/>
            <a:ext cx="8774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070906" y="758188"/>
            <a:ext cx="59932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983266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919370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902481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49328" y="708681"/>
            <a:ext cx="756000" cy="248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52647" y="666689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468214" y="1339508"/>
            <a:ext cx="5060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경남연구장비지원시스템의 개인정보처리방침 </a:t>
            </a:r>
            <a:r>
              <a:rPr lang="ko-KR" altLang="en-US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내용과 동일한 내용으로 구현</a:t>
            </a:r>
            <a:endParaRPr lang="en-US" altLang="ko-KR" sz="1100" b="1" spc="-150" dirty="0" smtClean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  <a:p>
            <a:r>
              <a:rPr lang="en-US" altLang="ko-KR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</a:t>
            </a:r>
            <a:r>
              <a:rPr lang="en-US" altLang="ko-KR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 - URL : http://gnjangbi.com/0000034</a:t>
            </a:r>
            <a:endParaRPr lang="en-US" altLang="ko-KR" sz="1100" b="1" spc="-150" dirty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21" y="1844824"/>
            <a:ext cx="5115645" cy="406340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9221" y="1984026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2" y="692695"/>
            <a:ext cx="1225386" cy="2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98291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>
                <a:latin typeface="+mn-ea"/>
              </a:rPr>
              <a:t>이메일무단수집거부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메인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err="1">
                <a:latin typeface="+mn-ea"/>
              </a:rPr>
              <a:t>이메일무단수집거부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0" y="620688"/>
            <a:ext cx="8092262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49328" y="708681"/>
            <a:ext cx="756000" cy="248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468214" y="1339508"/>
            <a:ext cx="5060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경남연구장비지원시스템의 </a:t>
            </a:r>
            <a:r>
              <a:rPr lang="ko-KR" altLang="en-US" sz="1100" b="1" spc="-150" dirty="0" err="1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이메일무단수집거부</a:t>
            </a:r>
            <a:r>
              <a:rPr lang="ko-KR" altLang="en-US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</a:t>
            </a:r>
            <a:r>
              <a:rPr lang="ko-KR" altLang="en-US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내용과 동일한 내용으로 구현</a:t>
            </a:r>
            <a:endParaRPr lang="en-US" altLang="ko-KR" sz="1100" b="1" spc="-150" dirty="0" smtClean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  <a:p>
            <a:r>
              <a:rPr lang="en-US" altLang="ko-KR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</a:t>
            </a:r>
            <a:r>
              <a:rPr lang="en-US" altLang="ko-KR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 - URL : http://gnjangbi.com/0000035</a:t>
            </a:r>
            <a:endParaRPr lang="en-US" altLang="ko-KR" sz="1100" b="1" spc="-150" dirty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2132856"/>
            <a:ext cx="5745088" cy="841195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116283" y="2276872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69049"/>
              </p:ext>
            </p:extLst>
          </p:nvPr>
        </p:nvGraphicFramePr>
        <p:xfrm>
          <a:off x="8105024" y="1245111"/>
          <a:ext cx="1800976" cy="718455"/>
        </p:xfrm>
        <a:graphic>
          <a:graphicData uri="http://schemas.openxmlformats.org/drawingml/2006/table">
            <a:tbl>
              <a:tblPr/>
              <a:tblGrid>
                <a:gridCol w="279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1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경남연구장비지원시스템의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err="1" smtClean="0"/>
                        <a:t>이메일무단수집거부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와 같은 내용으로 구현</a:t>
                      </a:r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1856656" y="758188"/>
            <a:ext cx="8774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070906" y="758188"/>
            <a:ext cx="59932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3983266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919370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5902481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2" y="692695"/>
            <a:ext cx="1225386" cy="2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61" y="1984026"/>
            <a:ext cx="6078980" cy="3308624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46995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저작권정책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메인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저작권정책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0" y="620688"/>
            <a:ext cx="8092262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49328" y="708681"/>
            <a:ext cx="756000" cy="248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468214" y="1339508"/>
            <a:ext cx="5060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경남연구장비지원시스템의 저작권정책 </a:t>
            </a:r>
            <a:r>
              <a:rPr lang="ko-KR" altLang="en-US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내용과 동일한 내용으로 구현</a:t>
            </a:r>
            <a:endParaRPr lang="en-US" altLang="ko-KR" sz="1100" b="1" spc="-150" dirty="0" smtClean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  <a:p>
            <a:r>
              <a:rPr lang="en-US" altLang="ko-KR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</a:t>
            </a:r>
            <a:r>
              <a:rPr lang="en-US" altLang="ko-KR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  - URL : </a:t>
            </a:r>
            <a:r>
              <a:rPr lang="en-US" altLang="ko-KR" sz="1100" b="1" spc="-150" dirty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http</a:t>
            </a:r>
            <a:r>
              <a:rPr lang="en-US" altLang="ko-KR" sz="1100" b="1" spc="-150" dirty="0" smtClean="0">
                <a:solidFill>
                  <a:srgbClr val="00B0F0"/>
                </a:solidFill>
                <a:latin typeface="+mj-ea"/>
                <a:ea typeface="+mj-ea"/>
                <a:cs typeface="Lao UI" panose="020B0502040204020203" pitchFamily="34" charset="0"/>
              </a:rPr>
              <a:t>://gnjangbi.com/0000036</a:t>
            </a:r>
            <a:endParaRPr lang="en-US" altLang="ko-KR" sz="1100" b="1" spc="-150" dirty="0">
              <a:solidFill>
                <a:srgbClr val="00B0F0"/>
              </a:solidFill>
              <a:latin typeface="+mj-ea"/>
              <a:ea typeface="+mj-ea"/>
              <a:cs typeface="Lao UI" panose="020B0502040204020203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88283" y="2060848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0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24222"/>
              </p:ext>
            </p:extLst>
          </p:nvPr>
        </p:nvGraphicFramePr>
        <p:xfrm>
          <a:off x="8105024" y="1245111"/>
          <a:ext cx="1800976" cy="718455"/>
        </p:xfrm>
        <a:graphic>
          <a:graphicData uri="http://schemas.openxmlformats.org/drawingml/2006/table">
            <a:tbl>
              <a:tblPr/>
              <a:tblGrid>
                <a:gridCol w="279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1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경남연구장비지원시스템의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저작권정책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과 같은 내용으로 구현</a:t>
                      </a:r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856656" y="758188"/>
            <a:ext cx="8774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070906" y="758188"/>
            <a:ext cx="59932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83266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919370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902481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2" y="692695"/>
            <a:ext cx="1225386" cy="2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0" y="5661248"/>
            <a:ext cx="810502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71165"/>
              </p:ext>
            </p:extLst>
          </p:nvPr>
        </p:nvGraphicFramePr>
        <p:xfrm>
          <a:off x="8105024" y="1245111"/>
          <a:ext cx="1800976" cy="3106715"/>
        </p:xfrm>
        <a:graphic>
          <a:graphicData uri="http://schemas.openxmlformats.org/drawingml/2006/table">
            <a:tbl>
              <a:tblPr/>
              <a:tblGrid>
                <a:gridCol w="279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1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아이디 입력</a:t>
                      </a:r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비밀번호 입력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로그인 처리 버튼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로그인 후 </a:t>
                      </a:r>
                      <a:r>
                        <a:rPr lang="ko-KR" altLang="en-US" sz="900" dirty="0" err="1" smtClean="0"/>
                        <a:t>마이페이지</a:t>
                      </a:r>
                      <a:r>
                        <a:rPr lang="ko-KR" altLang="en-US" sz="900" baseline="0" dirty="0" smtClean="0"/>
                        <a:t> 첫 번째 메뉴로 이동</a:t>
                      </a:r>
                      <a:endParaRPr lang="ko-KR" altLang="en-US" sz="9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회원가입 페이지 이동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경남연구장비지원시스템 회원가입 페이지로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아이디찾기</a:t>
                      </a:r>
                      <a:r>
                        <a:rPr lang="ko-KR" altLang="en-US" sz="900" dirty="0" smtClean="0"/>
                        <a:t> 페이지 이동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경남연구장비지원시스템 </a:t>
                      </a:r>
                      <a:r>
                        <a:rPr lang="ko-KR" altLang="en-US" sz="900" dirty="0" err="1" smtClean="0"/>
                        <a:t>아이디찾기</a:t>
                      </a:r>
                      <a:r>
                        <a:rPr lang="ko-KR" altLang="en-US" sz="900" dirty="0" smtClean="0"/>
                        <a:t> 페이지로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비밀번호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dirty="0" smtClean="0"/>
                        <a:t>재발급 페이지 이동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경남연구장비지원시스템 비밀번호 재발급 페이지로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8223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로그인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로그인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0" y="620688"/>
            <a:ext cx="8092262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23042" y="5805264"/>
            <a:ext cx="5070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경남테크노파크 항공우주센터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52535)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경상남도 사천시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사남면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방지로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80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시스템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055-853-6838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COPYRIGHT(C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2021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BY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경남테크노파크 항공우주센터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ALL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RIGHTS RESERVED.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8906" y="5369982"/>
            <a:ext cx="6397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개인정보처리방침 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이메일무단수집거부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｜ 저작권정책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85600" y="5805264"/>
            <a:ext cx="1150577" cy="2308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유관기관사이트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6625952"/>
            <a:ext cx="79517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0" y="5301208"/>
            <a:ext cx="8105024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5" y="5917727"/>
            <a:ext cx="1118754" cy="1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7778570" y="5842648"/>
            <a:ext cx="1551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▼</a:t>
            </a:r>
            <a:endParaRPr lang="en-US" altLang="ko-KR" sz="600" b="1" spc="-100" dirty="0"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49328" y="708681"/>
            <a:ext cx="756000" cy="248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68" y="1628800"/>
            <a:ext cx="2426362" cy="2458079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943571" y="2636912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43571" y="3056059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65970" y="3501024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19432" y="4005064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4216" y="4023871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9000" y="4031833"/>
            <a:ext cx="14400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856656" y="758188"/>
            <a:ext cx="8774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070906" y="758188"/>
            <a:ext cx="59932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983266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919370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902481" y="758188"/>
            <a:ext cx="695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22" y="692695"/>
            <a:ext cx="1225386" cy="2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15627</TotalTime>
  <Words>416</Words>
  <Application>Microsoft Office PowerPoint</Application>
  <PresentationFormat>A4 용지(210x297mm)</PresentationFormat>
  <Paragraphs>156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Lao UI</vt:lpstr>
      <vt:lpstr>나눔고딕</vt:lpstr>
      <vt:lpstr>나눔바른고딕</vt:lpstr>
      <vt:lpstr>돋움</vt:lpstr>
      <vt:lpstr>맑은 고딕</vt:lpstr>
      <vt:lpstr>Arial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1342</cp:revision>
  <dcterms:created xsi:type="dcterms:W3CDTF">2014-02-13T05:50:29Z</dcterms:created>
  <dcterms:modified xsi:type="dcterms:W3CDTF">2022-01-07T07:43:32Z</dcterms:modified>
</cp:coreProperties>
</file>