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6" r:id="rId3"/>
    <p:sldId id="258" r:id="rId4"/>
    <p:sldId id="264" r:id="rId5"/>
    <p:sldId id="265" r:id="rId6"/>
    <p:sldId id="288" r:id="rId7"/>
    <p:sldId id="278" r:id="rId8"/>
    <p:sldId id="259" r:id="rId9"/>
    <p:sldId id="287" r:id="rId10"/>
    <p:sldId id="281" r:id="rId11"/>
    <p:sldId id="283" r:id="rId12"/>
    <p:sldId id="286" r:id="rId13"/>
    <p:sldId id="284" r:id="rId14"/>
    <p:sldId id="260" r:id="rId15"/>
    <p:sldId id="280" r:id="rId16"/>
    <p:sldId id="290" r:id="rId17"/>
    <p:sldId id="285" r:id="rId18"/>
    <p:sldId id="263" r:id="rId19"/>
    <p:sldId id="273" r:id="rId20"/>
    <p:sldId id="26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B8E"/>
    <a:srgbClr val="7F7649"/>
    <a:srgbClr val="ED5917"/>
    <a:srgbClr val="D99694"/>
    <a:srgbClr val="D78F8D"/>
    <a:srgbClr val="E3C0A4"/>
    <a:srgbClr val="EBF9B9"/>
    <a:srgbClr val="FCDBA0"/>
    <a:srgbClr val="E4F4A8"/>
    <a:srgbClr val="B2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F839A-FB4D-440D-BA06-EAA63CAA5DFD}" v="3" dt="2019-07-23T00:59:0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84204" autoAdjust="0"/>
  </p:normalViewPr>
  <p:slideViewPr>
    <p:cSldViewPr>
      <p:cViewPr>
        <p:scale>
          <a:sx n="100" d="100"/>
          <a:sy n="100" d="100"/>
        </p:scale>
        <p:origin x="-26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정 김" userId="0075c5fa6db00917" providerId="Windows Live" clId="Web-{674F839A-FB4D-440D-BA06-EAA63CAA5DFD}"/>
    <pc:docChg chg="addSld delSld modSld sldOrd">
      <pc:chgData name="유정 김" userId="0075c5fa6db00917" providerId="Windows Live" clId="Web-{674F839A-FB4D-440D-BA06-EAA63CAA5DFD}" dt="2019-07-23T01:01:20.069" v="86" actId="1076"/>
      <pc:docMkLst>
        <pc:docMk/>
      </pc:docMkLst>
      <pc:sldChg chg="modSp">
        <pc:chgData name="유정 김" userId="0075c5fa6db00917" providerId="Windows Live" clId="Web-{674F839A-FB4D-440D-BA06-EAA63CAA5DFD}" dt="2019-07-23T01:01:20.069" v="86" actId="1076"/>
        <pc:sldMkLst>
          <pc:docMk/>
          <pc:sldMk cId="1075520966" sldId="273"/>
        </pc:sldMkLst>
        <pc:spChg chg="mod">
          <ac:chgData name="유정 김" userId="0075c5fa6db00917" providerId="Windows Live" clId="Web-{674F839A-FB4D-440D-BA06-EAA63CAA5DFD}" dt="2019-07-23T00:58:12.255" v="50" actId="14100"/>
          <ac:spMkLst>
            <pc:docMk/>
            <pc:sldMk cId="1075520966" sldId="273"/>
            <ac:spMk id="13" creationId="{00000000-0000-0000-0000-000000000000}"/>
          </ac:spMkLst>
        </pc:spChg>
        <pc:spChg chg="mod">
          <ac:chgData name="유정 김" userId="0075c5fa6db00917" providerId="Windows Live" clId="Web-{674F839A-FB4D-440D-BA06-EAA63CAA5DFD}" dt="2019-07-23T01:01:20.069" v="86" actId="1076"/>
          <ac:spMkLst>
            <pc:docMk/>
            <pc:sldMk cId="1075520966" sldId="273"/>
            <ac:spMk id="17" creationId="{00000000-0000-0000-0000-000000000000}"/>
          </ac:spMkLst>
        </pc:spChg>
      </pc:sldChg>
      <pc:sldChg chg="delSp modSp del">
        <pc:chgData name="유정 김" userId="0075c5fa6db00917" providerId="Windows Live" clId="Web-{674F839A-FB4D-440D-BA06-EAA63CAA5DFD}" dt="2019-07-23T00:49:42.002" v="3"/>
        <pc:sldMkLst>
          <pc:docMk/>
          <pc:sldMk cId="2340234544" sldId="279"/>
        </pc:sldMkLst>
        <pc:spChg chg="del mod">
          <ac:chgData name="유정 김" userId="0075c5fa6db00917" providerId="Windows Live" clId="Web-{674F839A-FB4D-440D-BA06-EAA63CAA5DFD}" dt="2019-07-23T00:49:38.424" v="2"/>
          <ac:spMkLst>
            <pc:docMk/>
            <pc:sldMk cId="2340234544" sldId="279"/>
            <ac:spMk id="61" creationId="{00000000-0000-0000-0000-000000000000}"/>
          </ac:spMkLst>
        </pc:spChg>
      </pc:sldChg>
      <pc:sldChg chg="modSp">
        <pc:chgData name="유정 김" userId="0075c5fa6db00917" providerId="Windows Live" clId="Web-{674F839A-FB4D-440D-BA06-EAA63CAA5DFD}" dt="2019-07-23T00:50:45.456" v="22" actId="1076"/>
        <pc:sldMkLst>
          <pc:docMk/>
          <pc:sldMk cId="3705839078" sldId="280"/>
        </pc:sldMkLst>
        <pc:spChg chg="mod">
          <ac:chgData name="유정 김" userId="0075c5fa6db00917" providerId="Windows Live" clId="Web-{674F839A-FB4D-440D-BA06-EAA63CAA5DFD}" dt="2019-07-23T00:50:42.096" v="21" actId="1076"/>
          <ac:spMkLst>
            <pc:docMk/>
            <pc:sldMk cId="3705839078" sldId="280"/>
            <ac:spMk id="61" creationId="{00000000-0000-0000-0000-000000000000}"/>
          </ac:spMkLst>
        </pc:spChg>
        <pc:spChg chg="mod">
          <ac:chgData name="유정 김" userId="0075c5fa6db00917" providerId="Windows Live" clId="Web-{674F839A-FB4D-440D-BA06-EAA63CAA5DFD}" dt="2019-07-23T00:50:45.456" v="22" actId="1076"/>
          <ac:spMkLst>
            <pc:docMk/>
            <pc:sldMk cId="3705839078" sldId="280"/>
            <ac:spMk id="65" creationId="{00000000-0000-0000-0000-000000000000}"/>
          </ac:spMkLst>
        </pc:spChg>
      </pc:sldChg>
      <pc:sldChg chg="addSp delSp modSp">
        <pc:chgData name="유정 김" userId="0075c5fa6db00917" providerId="Windows Live" clId="Web-{674F839A-FB4D-440D-BA06-EAA63CAA5DFD}" dt="2019-07-23T00:50:24.768" v="19" actId="1076"/>
        <pc:sldMkLst>
          <pc:docMk/>
          <pc:sldMk cId="3832372657" sldId="281"/>
        </pc:sldMkLst>
        <pc:spChg chg="del">
          <ac:chgData name="유정 김" userId="0075c5fa6db00917" providerId="Windows Live" clId="Web-{674F839A-FB4D-440D-BA06-EAA63CAA5DFD}" dt="2019-07-23T00:50:16.377" v="10"/>
          <ac:spMkLst>
            <pc:docMk/>
            <pc:sldMk cId="3832372657" sldId="281"/>
            <ac:spMk id="17" creationId="{00000000-0000-0000-0000-000000000000}"/>
          </ac:spMkLst>
        </pc:spChg>
        <pc:spChg chg="del">
          <ac:chgData name="유정 김" userId="0075c5fa6db00917" providerId="Windows Live" clId="Web-{674F839A-FB4D-440D-BA06-EAA63CAA5DFD}" dt="2019-07-23T00:50:16.377" v="9"/>
          <ac:spMkLst>
            <pc:docMk/>
            <pc:sldMk cId="3832372657" sldId="281"/>
            <ac:spMk id="18" creationId="{00000000-0000-0000-0000-000000000000}"/>
          </ac:spMkLst>
        </pc:spChg>
        <pc:spChg chg="del">
          <ac:chgData name="유정 김" userId="0075c5fa6db00917" providerId="Windows Live" clId="Web-{674F839A-FB4D-440D-BA06-EAA63CAA5DFD}" dt="2019-07-23T00:50:16.377" v="8"/>
          <ac:spMkLst>
            <pc:docMk/>
            <pc:sldMk cId="3832372657" sldId="281"/>
            <ac:spMk id="19" creationId="{00000000-0000-0000-0000-000000000000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54" creationId="{684D834F-F25F-4362-BB98-A64C58D5CD0D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55" creationId="{A35F04DA-F34A-4EBB-AEE8-A6BE7A9C5BDF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56" creationId="{135BCB24-8A0D-4EC0-B8AD-D4510F42EB54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57" creationId="{D6562CF5-554A-453A-8B85-3271A1712EDB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58" creationId="{1EE81EA0-C43A-41ED-8628-8F6C377AB85F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59" creationId="{EA92035B-0415-4AD5-82E5-84C657741DF7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0" creationId="{C600DCF8-26A2-4B7A-8484-65F01FDA9A33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1" creationId="{A186312B-257E-473C-8F1E-E9DBD4B399D1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2" creationId="{A517186A-4D19-4D46-80ED-9A060CA70A78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3" creationId="{325D0D2D-867C-4D51-ACA8-42A4587F763F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4" creationId="{4E1DE021-2F12-4A8F-85FB-DDD125D84A2F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5" creationId="{CCBC21BC-2D42-4F4A-838E-7D844F38BD41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6" creationId="{1A64AB73-9659-4352-9D65-D00594EA101D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7" creationId="{373362C2-B5DC-4E02-B0A0-37BBF209573B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8" creationId="{41378383-716B-4499-8F73-C2507092D5F0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69" creationId="{8E078B9A-FAF9-4197-9D5A-817287EE1C42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70" creationId="{0D115C4E-C20E-442C-AF43-A0BE294D6CA4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71" creationId="{9296FDB2-1EE8-4164-BDB5-4CD9FEFB1749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72" creationId="{501B5523-7619-42E0-9F8B-6F9379313098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73" creationId="{0D4B58DB-5C73-43BB-A30B-7A5E581A7418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74" creationId="{4B775B82-D303-404C-A4F8-234F127C94C8}"/>
          </ac:spMkLst>
        </pc:spChg>
        <pc:spChg chg="add">
          <ac:chgData name="유정 김" userId="0075c5fa6db00917" providerId="Windows Live" clId="Web-{674F839A-FB4D-440D-BA06-EAA63CAA5DFD}" dt="2019-07-23T00:50:21.393" v="17"/>
          <ac:spMkLst>
            <pc:docMk/>
            <pc:sldMk cId="3832372657" sldId="281"/>
            <ac:spMk id="75" creationId="{55DDBBBC-3367-468A-B7B3-7BD8160A78CE}"/>
          </ac:spMkLst>
        </pc:spChg>
        <pc:grpChg chg="add mod">
          <ac:chgData name="유정 김" userId="0075c5fa6db00917" providerId="Windows Live" clId="Web-{674F839A-FB4D-440D-BA06-EAA63CAA5DFD}" dt="2019-07-23T00:50:24.768" v="19" actId="1076"/>
          <ac:grpSpMkLst>
            <pc:docMk/>
            <pc:sldMk cId="3832372657" sldId="281"/>
            <ac:grpSpMk id="25" creationId="{1D9F2673-38F5-4CC6-BB0C-8F6196E4C94F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26" creationId="{F044E9C5-949D-453E-A2DC-9EE9AA4B14FC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31" creationId="{22252A47-6F9E-4225-AC4D-7BEE3E897229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33" creationId="{4618FA55-F999-429B-B224-132F7AF4436B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35" creationId="{ADF9274D-B1FE-4D85-A223-3B4ECFCF7E76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36" creationId="{20D60F29-2612-44D6-800A-1884B1182963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38" creationId="{D8052A55-647C-4DBD-8C39-E2F5AF5363D4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40" creationId="{F02B7979-4741-40DB-8902-8A3359F094E7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42" creationId="{0BFBAC96-2F66-4887-A169-6DD6CE8AAA04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47" creationId="{C899C604-3522-499F-900C-BB272BB2842E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52" creationId="{15FF48D4-63DE-4F6F-B7E3-5F0C30D8C043}"/>
          </ac:grpSpMkLst>
        </pc:grpChg>
        <pc:grpChg chg="add">
          <ac:chgData name="유정 김" userId="0075c5fa6db00917" providerId="Windows Live" clId="Web-{674F839A-FB4D-440D-BA06-EAA63CAA5DFD}" dt="2019-07-23T00:50:21.393" v="17"/>
          <ac:grpSpMkLst>
            <pc:docMk/>
            <pc:sldMk cId="3832372657" sldId="281"/>
            <ac:grpSpMk id="53" creationId="{03E54C0C-83BB-4309-B598-BED920146ADD}"/>
          </ac:grpSpMkLst>
        </pc:grpChg>
        <pc:picChg chg="del">
          <ac:chgData name="유정 김" userId="0075c5fa6db00917" providerId="Windows Live" clId="Web-{674F839A-FB4D-440D-BA06-EAA63CAA5DFD}" dt="2019-07-23T00:50:16.377" v="13"/>
          <ac:picMkLst>
            <pc:docMk/>
            <pc:sldMk cId="3832372657" sldId="281"/>
            <ac:picMk id="10" creationId="{00000000-0000-0000-0000-000000000000}"/>
          </ac:picMkLst>
        </pc:picChg>
        <pc:picChg chg="del">
          <ac:chgData name="유정 김" userId="0075c5fa6db00917" providerId="Windows Live" clId="Web-{674F839A-FB4D-440D-BA06-EAA63CAA5DFD}" dt="2019-07-23T00:50:16.377" v="12"/>
          <ac:picMkLst>
            <pc:docMk/>
            <pc:sldMk cId="3832372657" sldId="281"/>
            <ac:picMk id="11" creationId="{00000000-0000-0000-0000-000000000000}"/>
          </ac:picMkLst>
        </pc:picChg>
        <pc:picChg chg="del">
          <ac:chgData name="유정 김" userId="0075c5fa6db00917" providerId="Windows Live" clId="Web-{674F839A-FB4D-440D-BA06-EAA63CAA5DFD}" dt="2019-07-23T00:50:20.268" v="16"/>
          <ac:picMkLst>
            <pc:docMk/>
            <pc:sldMk cId="3832372657" sldId="281"/>
            <ac:picMk id="12" creationId="{00000000-0000-0000-0000-000000000000}"/>
          </ac:picMkLst>
        </pc:picChg>
        <pc:picChg chg="del">
          <ac:chgData name="유정 김" userId="0075c5fa6db00917" providerId="Windows Live" clId="Web-{674F839A-FB4D-440D-BA06-EAA63CAA5DFD}" dt="2019-07-23T00:50:16.377" v="11"/>
          <ac:picMkLst>
            <pc:docMk/>
            <pc:sldMk cId="3832372657" sldId="281"/>
            <ac:picMk id="14" creationId="{00000000-0000-0000-0000-000000000000}"/>
          </ac:picMkLst>
        </pc:picChg>
        <pc:picChg chg="del">
          <ac:chgData name="유정 김" userId="0075c5fa6db00917" providerId="Windows Live" clId="Web-{674F839A-FB4D-440D-BA06-EAA63CAA5DFD}" dt="2019-07-23T00:50:16.377" v="7"/>
          <ac:picMkLst>
            <pc:docMk/>
            <pc:sldMk cId="3832372657" sldId="281"/>
            <ac:picMk id="20" creationId="{00000000-0000-0000-0000-000000000000}"/>
          </ac:picMkLst>
        </pc:picChg>
        <pc:picChg chg="del">
          <ac:chgData name="유정 김" userId="0075c5fa6db00917" providerId="Windows Live" clId="Web-{674F839A-FB4D-440D-BA06-EAA63CAA5DFD}" dt="2019-07-23T00:50:16.377" v="6"/>
          <ac:picMkLst>
            <pc:docMk/>
            <pc:sldMk cId="3832372657" sldId="281"/>
            <ac:picMk id="21" creationId="{00000000-0000-0000-0000-000000000000}"/>
          </ac:picMkLst>
        </pc:picChg>
        <pc:picChg chg="del">
          <ac:chgData name="유정 김" userId="0075c5fa6db00917" providerId="Windows Live" clId="Web-{674F839A-FB4D-440D-BA06-EAA63CAA5DFD}" dt="2019-07-23T00:50:16.362" v="5"/>
          <ac:picMkLst>
            <pc:docMk/>
            <pc:sldMk cId="3832372657" sldId="281"/>
            <ac:picMk id="22" creationId="{00000000-0000-0000-0000-000000000000}"/>
          </ac:picMkLst>
        </pc:picChg>
        <pc:picChg chg="del">
          <ac:chgData name="유정 김" userId="0075c5fa6db00917" providerId="Windows Live" clId="Web-{674F839A-FB4D-440D-BA06-EAA63CAA5DFD}" dt="2019-07-23T00:50:19.721" v="15"/>
          <ac:picMkLst>
            <pc:docMk/>
            <pc:sldMk cId="3832372657" sldId="281"/>
            <ac:picMk id="23" creationId="{00000000-0000-0000-0000-000000000000}"/>
          </ac:picMkLst>
        </pc:picChg>
        <pc:picChg chg="del">
          <ac:chgData name="유정 김" userId="0075c5fa6db00917" providerId="Windows Live" clId="Web-{674F839A-FB4D-440D-BA06-EAA63CAA5DFD}" dt="2019-07-23T00:50:18.549" v="14"/>
          <ac:picMkLst>
            <pc:docMk/>
            <pc:sldMk cId="3832372657" sldId="281"/>
            <ac:picMk id="24" creationId="{00000000-0000-0000-0000-000000000000}"/>
          </ac:picMkLst>
        </pc:picChg>
        <pc:picChg chg="add">
          <ac:chgData name="유정 김" userId="0075c5fa6db00917" providerId="Windows Live" clId="Web-{674F839A-FB4D-440D-BA06-EAA63CAA5DFD}" dt="2019-07-23T00:50:21.393" v="17"/>
          <ac:picMkLst>
            <pc:docMk/>
            <pc:sldMk cId="3832372657" sldId="281"/>
            <ac:picMk id="44" creationId="{71A8145E-770F-49B8-BAAB-9CD4A6F21DE7}"/>
          </ac:picMkLst>
        </pc:picChg>
        <pc:picChg chg="add">
          <ac:chgData name="유정 김" userId="0075c5fa6db00917" providerId="Windows Live" clId="Web-{674F839A-FB4D-440D-BA06-EAA63CAA5DFD}" dt="2019-07-23T00:50:21.393" v="17"/>
          <ac:picMkLst>
            <pc:docMk/>
            <pc:sldMk cId="3832372657" sldId="281"/>
            <ac:picMk id="45" creationId="{25FC1221-E6D7-4090-9F8F-31B2F08D89E9}"/>
          </ac:picMkLst>
        </pc:picChg>
        <pc:picChg chg="add">
          <ac:chgData name="유정 김" userId="0075c5fa6db00917" providerId="Windows Live" clId="Web-{674F839A-FB4D-440D-BA06-EAA63CAA5DFD}" dt="2019-07-23T00:50:21.393" v="17"/>
          <ac:picMkLst>
            <pc:docMk/>
            <pc:sldMk cId="3832372657" sldId="281"/>
            <ac:picMk id="46" creationId="{F2DAC92B-4D8A-4FD4-AFBD-1B06773656AC}"/>
          </ac:picMkLst>
        </pc:picChg>
        <pc:picChg chg="del">
          <ac:chgData name="유정 김" userId="0075c5fa6db00917" providerId="Windows Live" clId="Web-{674F839A-FB4D-440D-BA06-EAA63CAA5DFD}" dt="2019-07-23T00:50:16.362" v="4"/>
          <ac:picMkLst>
            <pc:docMk/>
            <pc:sldMk cId="3832372657" sldId="281"/>
            <ac:picMk id="1026" creationId="{00000000-0000-0000-0000-000000000000}"/>
          </ac:picMkLst>
        </pc:pic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27" creationId="{A64F1FE9-C261-45F2-BE3E-BBC38DC5AF47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28" creationId="{06956F27-EE42-428C-BD2B-BD6754DD8FEE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29" creationId="{7057E4CA-B962-4D2E-968D-BCA78D78401B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30" creationId="{CDC18622-60C9-4240-994F-2F0D0A9949A6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32" creationId="{6DB1E775-B647-43EF-9328-3A531322C98A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34" creationId="{776D40E6-7F76-4676-BCD1-B0686200208A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37" creationId="{3B171023-C34A-4ABC-B540-C0350BA486BA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39" creationId="{81B503B9-F842-4D48-B695-E43329C468E5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41" creationId="{C889C21A-8721-409C-9DB1-77DE16C6A2F9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43" creationId="{A5727AD5-FC9D-41DC-A571-4AA5B4BA4FCA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48" creationId="{504D6A8D-E2E1-4EBB-B444-272123554DCA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49" creationId="{7CDC0978-6AFF-492E-9BFE-54E2E8BD33A8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50" creationId="{2EFF5EA2-9EA3-4074-8298-3CD7AAE783FE}"/>
          </ac:cxnSpMkLst>
        </pc:cxnChg>
        <pc:cxnChg chg="add">
          <ac:chgData name="유정 김" userId="0075c5fa6db00917" providerId="Windows Live" clId="Web-{674F839A-FB4D-440D-BA06-EAA63CAA5DFD}" dt="2019-07-23T00:50:21.393" v="17"/>
          <ac:cxnSpMkLst>
            <pc:docMk/>
            <pc:sldMk cId="3832372657" sldId="281"/>
            <ac:cxnSpMk id="51" creationId="{6C7058E1-D6AA-47A5-976C-B29214D94CD4}"/>
          </ac:cxnSpMkLst>
        </pc:cxnChg>
      </pc:sldChg>
      <pc:sldChg chg="addSp delSp modSp">
        <pc:chgData name="유정 김" userId="0075c5fa6db00917" providerId="Windows Live" clId="Web-{674F839A-FB4D-440D-BA06-EAA63CAA5DFD}" dt="2019-07-23T00:58:05.661" v="49"/>
        <pc:sldMkLst>
          <pc:docMk/>
          <pc:sldMk cId="3046555450" sldId="285"/>
        </pc:sldMkLst>
        <pc:spChg chg="add del mod">
          <ac:chgData name="유정 김" userId="0075c5fa6db00917" providerId="Windows Live" clId="Web-{674F839A-FB4D-440D-BA06-EAA63CAA5DFD}" dt="2019-07-23T00:58:05.661" v="49"/>
          <ac:spMkLst>
            <pc:docMk/>
            <pc:sldMk cId="3046555450" sldId="285"/>
            <ac:spMk id="2" creationId="{98678772-5FF5-43C5-9209-0648FFA68D6D}"/>
          </ac:spMkLst>
        </pc:spChg>
      </pc:sldChg>
      <pc:sldChg chg="modSp add ord replId">
        <pc:chgData name="유정 김" userId="0075c5fa6db00917" providerId="Windows Live" clId="Web-{674F839A-FB4D-440D-BA06-EAA63CAA5DFD}" dt="2019-07-23T01:00:46.632" v="85" actId="1076"/>
        <pc:sldMkLst>
          <pc:docMk/>
          <pc:sldMk cId="336330517" sldId="287"/>
        </pc:sldMkLst>
        <pc:spChg chg="mod">
          <ac:chgData name="유정 김" userId="0075c5fa6db00917" providerId="Windows Live" clId="Web-{674F839A-FB4D-440D-BA06-EAA63CAA5DFD}" dt="2019-07-23T00:58:21.380" v="52" actId="1076"/>
          <ac:spMkLst>
            <pc:docMk/>
            <pc:sldMk cId="336330517" sldId="287"/>
            <ac:spMk id="7" creationId="{00000000-0000-0000-0000-000000000000}"/>
          </ac:spMkLst>
        </pc:spChg>
        <pc:spChg chg="mod">
          <ac:chgData name="유정 김" userId="0075c5fa6db00917" providerId="Windows Live" clId="Web-{674F839A-FB4D-440D-BA06-EAA63CAA5DFD}" dt="2019-07-23T00:59:38.896" v="73" actId="1076"/>
          <ac:spMkLst>
            <pc:docMk/>
            <pc:sldMk cId="336330517" sldId="287"/>
            <ac:spMk id="17" creationId="{00000000-0000-0000-0000-000000000000}"/>
          </ac:spMkLst>
        </pc:spChg>
        <pc:spChg chg="mod">
          <ac:chgData name="유정 김" userId="0075c5fa6db00917" providerId="Windows Live" clId="Web-{674F839A-FB4D-440D-BA06-EAA63CAA5DFD}" dt="2019-07-23T01:00:46.632" v="85" actId="1076"/>
          <ac:spMkLst>
            <pc:docMk/>
            <pc:sldMk cId="336330517" sldId="287"/>
            <ac:spMk id="18" creationId="{00000000-0000-0000-0000-000000000000}"/>
          </ac:spMkLst>
        </pc:spChg>
        <pc:spChg chg="mod">
          <ac:chgData name="유정 김" userId="0075c5fa6db00917" providerId="Windows Live" clId="Web-{674F839A-FB4D-440D-BA06-EAA63CAA5DFD}" dt="2019-07-23T01:00:38.397" v="83" actId="1076"/>
          <ac:spMkLst>
            <pc:docMk/>
            <pc:sldMk cId="336330517" sldId="287"/>
            <ac:spMk id="19" creationId="{00000000-0000-0000-0000-000000000000}"/>
          </ac:spMkLst>
        </pc:spChg>
        <pc:picChg chg="mod">
          <ac:chgData name="유정 김" userId="0075c5fa6db00917" providerId="Windows Live" clId="Web-{674F839A-FB4D-440D-BA06-EAA63CAA5DFD}" dt="2019-07-23T00:59:31.974" v="72" actId="1076"/>
          <ac:picMkLst>
            <pc:docMk/>
            <pc:sldMk cId="336330517" sldId="287"/>
            <ac:picMk id="10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1:00:39.787" v="84" actId="1076"/>
          <ac:picMkLst>
            <pc:docMk/>
            <pc:sldMk cId="336330517" sldId="287"/>
            <ac:picMk id="11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1:00:27.506" v="81" actId="1076"/>
          <ac:picMkLst>
            <pc:docMk/>
            <pc:sldMk cId="336330517" sldId="287"/>
            <ac:picMk id="12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1:00:22.834" v="78" actId="1076"/>
          <ac:picMkLst>
            <pc:docMk/>
            <pc:sldMk cId="336330517" sldId="287"/>
            <ac:picMk id="14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0:58:31.615" v="57" actId="1076"/>
          <ac:picMkLst>
            <pc:docMk/>
            <pc:sldMk cId="336330517" sldId="287"/>
            <ac:picMk id="20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0:58:41.380" v="62" actId="1076"/>
          <ac:picMkLst>
            <pc:docMk/>
            <pc:sldMk cId="336330517" sldId="287"/>
            <ac:picMk id="21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0:58:44.849" v="63" actId="1076"/>
          <ac:picMkLst>
            <pc:docMk/>
            <pc:sldMk cId="336330517" sldId="287"/>
            <ac:picMk id="22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0:59:40.256" v="74" actId="1076"/>
          <ac:picMkLst>
            <pc:docMk/>
            <pc:sldMk cId="336330517" sldId="287"/>
            <ac:picMk id="23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0:58:34.349" v="61" actId="1076"/>
          <ac:picMkLst>
            <pc:docMk/>
            <pc:sldMk cId="336330517" sldId="287"/>
            <ac:picMk id="24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1:00:22.834" v="79" actId="1076"/>
          <ac:picMkLst>
            <pc:docMk/>
            <pc:sldMk cId="336330517" sldId="287"/>
            <ac:picMk id="1026" creationId="{00000000-0000-0000-0000-000000000000}"/>
          </ac:picMkLst>
        </pc:picChg>
        <pc:picChg chg="mod">
          <ac:chgData name="유정 김" userId="0075c5fa6db00917" providerId="Windows Live" clId="Web-{674F839A-FB4D-440D-BA06-EAA63CAA5DFD}" dt="2019-07-23T00:59:05.365" v="68" actId="1076"/>
          <ac:picMkLst>
            <pc:docMk/>
            <pc:sldMk cId="336330517" sldId="287"/>
            <ac:picMk id="307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Sheet1!$D$20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</c:spPr>
          <c:invertIfNegative val="0"/>
          <c:dLbls>
            <c:numFmt formatCode="m/d/yyyy" sourceLinked="0"/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Sheet1!$C$21:$C$26</c:f>
              <c:strCache>
                <c:ptCount val="6"/>
                <c:pt idx="0">
                  <c:v>아이디어 회의</c:v>
                </c:pt>
                <c:pt idx="1">
                  <c:v>프로젝트 개요서 작성</c:v>
                </c:pt>
                <c:pt idx="2">
                  <c:v>개발 개요서 PPT 준비 및 발표</c:v>
                </c:pt>
                <c:pt idx="3">
                  <c:v>구현 및 디자인</c:v>
                </c:pt>
                <c:pt idx="4">
                  <c:v>테스트 및 수정</c:v>
                </c:pt>
                <c:pt idx="5">
                  <c:v>최종 ppt제작 및 발표</c:v>
                </c:pt>
              </c:strCache>
            </c:strRef>
          </c:cat>
          <c:val>
            <c:numRef>
              <c:f>Sheet1!$D$21:$D$26</c:f>
              <c:numCache>
                <c:formatCode>m/d/yyyy</c:formatCode>
                <c:ptCount val="6"/>
                <c:pt idx="0" formatCode="0_);[Red]\(0\)">
                  <c:v>43654</c:v>
                </c:pt>
                <c:pt idx="1">
                  <c:v>43656</c:v>
                </c:pt>
                <c:pt idx="2">
                  <c:v>43658</c:v>
                </c:pt>
                <c:pt idx="3">
                  <c:v>43657</c:v>
                </c:pt>
                <c:pt idx="4">
                  <c:v>43664</c:v>
                </c:pt>
                <c:pt idx="5">
                  <c:v>43667</c:v>
                </c:pt>
              </c:numCache>
            </c:numRef>
          </c:val>
        </c:ser>
        <c:ser>
          <c:idx val="1"/>
          <c:order val="1"/>
          <c:tx>
            <c:strRef>
              <c:f>Sheet1!$E$20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Sheet1!$C$21:$C$26</c:f>
              <c:strCache>
                <c:ptCount val="6"/>
                <c:pt idx="0">
                  <c:v>아이디어 회의</c:v>
                </c:pt>
                <c:pt idx="1">
                  <c:v>프로젝트 개요서 작성</c:v>
                </c:pt>
                <c:pt idx="2">
                  <c:v>개발 개요서 PPT 준비 및 발표</c:v>
                </c:pt>
                <c:pt idx="3">
                  <c:v>구현 및 디자인</c:v>
                </c:pt>
                <c:pt idx="4">
                  <c:v>테스트 및 수정</c:v>
                </c:pt>
                <c:pt idx="5">
                  <c:v>최종 ppt제작 및 발표</c:v>
                </c:pt>
              </c:strCache>
            </c:strRef>
          </c:cat>
          <c:val>
            <c:numRef>
              <c:f>Sheet1!$E$21:$E$26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12</c:v>
                </c:pt>
                <c:pt idx="4">
                  <c:v>6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Sheet1!$F$20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</c:spPr>
          <c:invertIfNegative val="0"/>
          <c:dLbls>
            <c:numFmt formatCode="m/d/yyyy" sourceLinked="0"/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Sheet1!$C$21:$C$26</c:f>
              <c:strCache>
                <c:ptCount val="6"/>
                <c:pt idx="0">
                  <c:v>아이디어 회의</c:v>
                </c:pt>
                <c:pt idx="1">
                  <c:v>프로젝트 개요서 작성</c:v>
                </c:pt>
                <c:pt idx="2">
                  <c:v>개발 개요서 PPT 준비 및 발표</c:v>
                </c:pt>
                <c:pt idx="3">
                  <c:v>구현 및 디자인</c:v>
                </c:pt>
                <c:pt idx="4">
                  <c:v>테스트 및 수정</c:v>
                </c:pt>
                <c:pt idx="5">
                  <c:v>최종 ppt제작 및 발표</c:v>
                </c:pt>
              </c:strCache>
            </c:strRef>
          </c:cat>
          <c:val>
            <c:numRef>
              <c:f>Sheet1!$F$21:$F$26</c:f>
              <c:numCache>
                <c:formatCode>m/d/yyyy</c:formatCode>
                <c:ptCount val="6"/>
                <c:pt idx="0">
                  <c:v>43655</c:v>
                </c:pt>
                <c:pt idx="1">
                  <c:v>43657</c:v>
                </c:pt>
                <c:pt idx="2">
                  <c:v>43661</c:v>
                </c:pt>
                <c:pt idx="3">
                  <c:v>43668</c:v>
                </c:pt>
                <c:pt idx="4">
                  <c:v>43669</c:v>
                </c:pt>
                <c:pt idx="5" formatCode="0_);[Red]\(0\)">
                  <c:v>43669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58496"/>
        <c:axId val="62060032"/>
      </c:barChart>
      <c:catAx>
        <c:axId val="62058496"/>
        <c:scaling>
          <c:orientation val="maxMin"/>
        </c:scaling>
        <c:delete val="0"/>
        <c:axPos val="l"/>
        <c:majorTickMark val="out"/>
        <c:minorTickMark val="none"/>
        <c:tickLblPos val="nextTo"/>
        <c:crossAx val="62060032"/>
        <c:crosses val="autoZero"/>
        <c:auto val="1"/>
        <c:lblAlgn val="ctr"/>
        <c:lblOffset val="100"/>
        <c:noMultiLvlLbl val="0"/>
      </c:catAx>
      <c:valAx>
        <c:axId val="62060032"/>
        <c:scaling>
          <c:orientation val="minMax"/>
          <c:max val="43675"/>
          <c:min val="43650"/>
        </c:scaling>
        <c:delete val="0"/>
        <c:axPos val="t"/>
        <c:majorGridlines/>
        <c:numFmt formatCode="m&quot;/&quot;d;@" sourceLinked="0"/>
        <c:majorTickMark val="out"/>
        <c:minorTickMark val="none"/>
        <c:tickLblPos val="nextTo"/>
        <c:crossAx val="62058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B41B5-770A-416C-B8A2-F2E44525AE91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FB2C3-307B-40A3-A855-4091C1551E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FB2C3-307B-40A3-A855-4091C1551E6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2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FB2C3-307B-40A3-A855-4091C1551E6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2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FB2C3-307B-40A3-A855-4091C1551E6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2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FB2C3-307B-40A3-A855-4091C1551E6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2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68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2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8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4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9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2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2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3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6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31E6-D390-43B9-9F40-2A28344F4A37}" type="datetimeFigureOut">
              <a:rPr lang="ko-KR" altLang="en-US" smtClean="0"/>
              <a:t>2019-07-23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FA4D-B009-4615-8E3F-4C1E256DB4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6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70.12.113.175:8000/doku/mainpa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13" y="548680"/>
            <a:ext cx="266110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student\Desktop\icon\pic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94" y="1700808"/>
            <a:ext cx="6348412" cy="63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571" y="2492896"/>
            <a:ext cx="81868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dirty="0">
                <a:solidFill>
                  <a:schemeClr val="bg1"/>
                </a:solidFill>
                <a:latin typeface="a옛날사진관2" pitchFamily="18" charset="-127"/>
                <a:ea typeface="a옛날사진관2" pitchFamily="18" charset="-127"/>
              </a:rPr>
              <a:t>반려견을 위한 웹사이트 구축 프로젝트</a:t>
            </a:r>
          </a:p>
        </p:txBody>
      </p:sp>
    </p:spTree>
    <p:extLst>
      <p:ext uri="{BB962C8B-B14F-4D97-AF65-F5344CB8AC3E}">
        <p14:creationId xmlns:p14="http://schemas.microsoft.com/office/powerpoint/2010/main" val="21112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DB1E775-B647-43EF-9328-3A531322C98A}"/>
              </a:ext>
            </a:extLst>
          </p:cNvPr>
          <p:cNvCxnSpPr>
            <a:cxnSpLocks/>
          </p:cNvCxnSpPr>
          <p:nvPr/>
        </p:nvCxnSpPr>
        <p:spPr>
          <a:xfrm>
            <a:off x="2527770" y="2756291"/>
            <a:ext cx="545234" cy="185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6DB1E775-B647-43EF-9328-3A531322C98A}"/>
              </a:ext>
            </a:extLst>
          </p:cNvPr>
          <p:cNvCxnSpPr>
            <a:cxnSpLocks/>
          </p:cNvCxnSpPr>
          <p:nvPr/>
        </p:nvCxnSpPr>
        <p:spPr>
          <a:xfrm flipV="1">
            <a:off x="1394674" y="2751476"/>
            <a:ext cx="545234" cy="48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A64F1FE9-C261-45F2-BE3E-BBC38DC5AF47}"/>
              </a:ext>
            </a:extLst>
          </p:cNvPr>
          <p:cNvCxnSpPr>
            <a:cxnSpLocks/>
          </p:cNvCxnSpPr>
          <p:nvPr/>
        </p:nvCxnSpPr>
        <p:spPr>
          <a:xfrm>
            <a:off x="6265709" y="4090107"/>
            <a:ext cx="35408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421385"/>
            <a:ext cx="2032929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시스템 구조도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044E9C5-949D-453E-A2DC-9EE9AA4B14FC}"/>
              </a:ext>
            </a:extLst>
          </p:cNvPr>
          <p:cNvGrpSpPr/>
          <p:nvPr/>
        </p:nvGrpSpPr>
        <p:grpSpPr>
          <a:xfrm>
            <a:off x="4806339" y="724271"/>
            <a:ext cx="1385777" cy="449541"/>
            <a:chOff x="5144965" y="1739629"/>
            <a:chExt cx="1645137" cy="461665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xmlns="" id="{4B775B82-D303-404C-A4F8-234F127C94C8}"/>
                </a:ext>
              </a:extLst>
            </p:cNvPr>
            <p:cNvSpPr/>
            <p:nvPr/>
          </p:nvSpPr>
          <p:spPr>
            <a:xfrm>
              <a:off x="5144965" y="1739629"/>
              <a:ext cx="1645137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75" name="TextBox 98">
              <a:extLst>
                <a:ext uri="{FF2B5EF4-FFF2-40B4-BE49-F238E27FC236}">
                  <a16:creationId xmlns:a16="http://schemas.microsoft.com/office/drawing/2014/main" xmlns="" id="{55DDBBBC-3367-468A-B7B3-7BD8160A78CE}"/>
                </a:ext>
              </a:extLst>
            </p:cNvPr>
            <p:cNvSpPr txBox="1"/>
            <p:nvPr/>
          </p:nvSpPr>
          <p:spPr>
            <a:xfrm>
              <a:off x="5301993" y="1823554"/>
              <a:ext cx="1370554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마이페이지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a옛날사진관2" pitchFamily="18" charset="-127"/>
                <a:ea typeface="a옛날사진관2" pitchFamily="18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64F1FE9-C261-45F2-BE3E-BBC38DC5AF47}"/>
              </a:ext>
            </a:extLst>
          </p:cNvPr>
          <p:cNvCxnSpPr>
            <a:cxnSpLocks/>
          </p:cNvCxnSpPr>
          <p:nvPr/>
        </p:nvCxnSpPr>
        <p:spPr>
          <a:xfrm>
            <a:off x="5864553" y="3359863"/>
            <a:ext cx="35408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7057E4CA-B962-4D2E-968D-BCA78D78401B}"/>
              </a:ext>
            </a:extLst>
          </p:cNvPr>
          <p:cNvCxnSpPr>
            <a:cxnSpLocks/>
          </p:cNvCxnSpPr>
          <p:nvPr/>
        </p:nvCxnSpPr>
        <p:spPr>
          <a:xfrm>
            <a:off x="4355159" y="971254"/>
            <a:ext cx="43368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DC18622-60C9-4240-994F-2F0D0A9949A6}"/>
              </a:ext>
            </a:extLst>
          </p:cNvPr>
          <p:cNvCxnSpPr>
            <a:cxnSpLocks/>
          </p:cNvCxnSpPr>
          <p:nvPr/>
        </p:nvCxnSpPr>
        <p:spPr>
          <a:xfrm>
            <a:off x="3884565" y="2746686"/>
            <a:ext cx="45796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22252A47-6F9E-4225-AC4D-7BEE3E897229}"/>
              </a:ext>
            </a:extLst>
          </p:cNvPr>
          <p:cNvGrpSpPr/>
          <p:nvPr/>
        </p:nvGrpSpPr>
        <p:grpSpPr>
          <a:xfrm>
            <a:off x="1787672" y="2514262"/>
            <a:ext cx="865657" cy="449541"/>
            <a:chOff x="995233" y="3355004"/>
            <a:chExt cx="1425031" cy="46166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xmlns="" id="{501B5523-7619-42E0-9F8B-6F9379313098}"/>
                </a:ext>
              </a:extLst>
            </p:cNvPr>
            <p:cNvSpPr/>
            <p:nvPr/>
          </p:nvSpPr>
          <p:spPr>
            <a:xfrm>
              <a:off x="995233" y="3355004"/>
              <a:ext cx="1425031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73" name="TextBox 23">
              <a:extLst>
                <a:ext uri="{FF2B5EF4-FFF2-40B4-BE49-F238E27FC236}">
                  <a16:creationId xmlns:a16="http://schemas.microsoft.com/office/drawing/2014/main" xmlns="" id="{0D4B58DB-5C73-43BB-A30B-7A5E581A7418}"/>
                </a:ext>
              </a:extLst>
            </p:cNvPr>
            <p:cNvSpPr txBox="1"/>
            <p:nvPr/>
          </p:nvSpPr>
          <p:spPr>
            <a:xfrm>
              <a:off x="1112571" y="3420965"/>
              <a:ext cx="910026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로그인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4618FA55-F999-429B-B224-132F7AF4436B}"/>
              </a:ext>
            </a:extLst>
          </p:cNvPr>
          <p:cNvGrpSpPr/>
          <p:nvPr/>
        </p:nvGrpSpPr>
        <p:grpSpPr>
          <a:xfrm>
            <a:off x="2925136" y="2521915"/>
            <a:ext cx="1081648" cy="449541"/>
            <a:chOff x="3000817" y="3348607"/>
            <a:chExt cx="1425031" cy="46166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0D115C4E-C20E-442C-AF43-A0BE294D6CA4}"/>
                </a:ext>
              </a:extLst>
            </p:cNvPr>
            <p:cNvSpPr/>
            <p:nvPr/>
          </p:nvSpPr>
          <p:spPr>
            <a:xfrm>
              <a:off x="3000817" y="3348607"/>
              <a:ext cx="1425031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71" name="TextBox 30">
              <a:extLst>
                <a:ext uri="{FF2B5EF4-FFF2-40B4-BE49-F238E27FC236}">
                  <a16:creationId xmlns:a16="http://schemas.microsoft.com/office/drawing/2014/main" xmlns="" id="{9296FDB2-1EE8-4164-BDB5-4CD9FEFB1749}"/>
                </a:ext>
              </a:extLst>
            </p:cNvPr>
            <p:cNvSpPr txBox="1"/>
            <p:nvPr/>
          </p:nvSpPr>
          <p:spPr>
            <a:xfrm>
              <a:off x="3105127" y="3410517"/>
              <a:ext cx="1216409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메인 화면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776D40E6-7F76-4676-BCD1-B0686200208A}"/>
              </a:ext>
            </a:extLst>
          </p:cNvPr>
          <p:cNvCxnSpPr>
            <a:cxnSpLocks/>
          </p:cNvCxnSpPr>
          <p:nvPr/>
        </p:nvCxnSpPr>
        <p:spPr>
          <a:xfrm flipV="1">
            <a:off x="4342534" y="949042"/>
            <a:ext cx="9323" cy="38154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DF9274D-B1FE-4D85-A223-3B4ECFCF7E76}"/>
              </a:ext>
            </a:extLst>
          </p:cNvPr>
          <p:cNvGrpSpPr/>
          <p:nvPr/>
        </p:nvGrpSpPr>
        <p:grpSpPr>
          <a:xfrm>
            <a:off x="4777392" y="2012724"/>
            <a:ext cx="1368846" cy="449541"/>
            <a:chOff x="5158266" y="3226973"/>
            <a:chExt cx="1425031" cy="461665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41378383-716B-4499-8F73-C2507092D5F0}"/>
                </a:ext>
              </a:extLst>
            </p:cNvPr>
            <p:cNvSpPr/>
            <p:nvPr/>
          </p:nvSpPr>
          <p:spPr>
            <a:xfrm>
              <a:off x="5158266" y="3226973"/>
              <a:ext cx="1425031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69" name="TextBox 39">
              <a:extLst>
                <a:ext uri="{FF2B5EF4-FFF2-40B4-BE49-F238E27FC236}">
                  <a16:creationId xmlns:a16="http://schemas.microsoft.com/office/drawing/2014/main" xmlns="" id="{8E078B9A-FAF9-4197-9D5A-817287EE1C42}"/>
                </a:ext>
              </a:extLst>
            </p:cNvPr>
            <p:cNvSpPr txBox="1"/>
            <p:nvPr/>
          </p:nvSpPr>
          <p:spPr>
            <a:xfrm>
              <a:off x="5488678" y="3283963"/>
              <a:ext cx="910025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게시판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20D60F29-2612-44D6-800A-1884B1182963}"/>
              </a:ext>
            </a:extLst>
          </p:cNvPr>
          <p:cNvGrpSpPr/>
          <p:nvPr/>
        </p:nvGrpSpPr>
        <p:grpSpPr>
          <a:xfrm>
            <a:off x="6218633" y="3135093"/>
            <a:ext cx="1719167" cy="449541"/>
            <a:chOff x="6738092" y="4167317"/>
            <a:chExt cx="2040926" cy="46166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1A64AB73-9659-4352-9D65-D00594EA101D}"/>
                </a:ext>
              </a:extLst>
            </p:cNvPr>
            <p:cNvSpPr/>
            <p:nvPr/>
          </p:nvSpPr>
          <p:spPr>
            <a:xfrm>
              <a:off x="6738092" y="4167317"/>
              <a:ext cx="2040926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67" name="TextBox 56">
              <a:extLst>
                <a:ext uri="{FF2B5EF4-FFF2-40B4-BE49-F238E27FC236}">
                  <a16:creationId xmlns:a16="http://schemas.microsoft.com/office/drawing/2014/main" xmlns="" id="{373362C2-B5DC-4E02-B0A0-37BBF209573B}"/>
                </a:ext>
              </a:extLst>
            </p:cNvPr>
            <p:cNvSpPr txBox="1"/>
            <p:nvPr/>
          </p:nvSpPr>
          <p:spPr>
            <a:xfrm>
              <a:off x="6816459" y="4253461"/>
              <a:ext cx="1893887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등록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수정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삭제</a:t>
              </a: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3B171023-C34A-4ABC-B540-C0350BA486BA}"/>
              </a:ext>
            </a:extLst>
          </p:cNvPr>
          <p:cNvCxnSpPr>
            <a:cxnSpLocks/>
          </p:cNvCxnSpPr>
          <p:nvPr/>
        </p:nvCxnSpPr>
        <p:spPr>
          <a:xfrm>
            <a:off x="4342534" y="2184996"/>
            <a:ext cx="43368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D8052A55-647C-4DBD-8C39-E2F5AF5363D4}"/>
              </a:ext>
            </a:extLst>
          </p:cNvPr>
          <p:cNvGrpSpPr/>
          <p:nvPr/>
        </p:nvGrpSpPr>
        <p:grpSpPr>
          <a:xfrm>
            <a:off x="4786925" y="3153066"/>
            <a:ext cx="1200371" cy="449541"/>
            <a:chOff x="5169996" y="4191315"/>
            <a:chExt cx="1425031" cy="461665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xmlns="" id="{4E1DE021-2F12-4A8F-85FB-DDD125D84A2F}"/>
                </a:ext>
              </a:extLst>
            </p:cNvPr>
            <p:cNvSpPr/>
            <p:nvPr/>
          </p:nvSpPr>
          <p:spPr>
            <a:xfrm>
              <a:off x="5169996" y="4191315"/>
              <a:ext cx="1425031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65" name="TextBox 63">
              <a:extLst>
                <a:ext uri="{FF2B5EF4-FFF2-40B4-BE49-F238E27FC236}">
                  <a16:creationId xmlns:a16="http://schemas.microsoft.com/office/drawing/2014/main" xmlns="" id="{CCBC21BC-2D42-4F4A-838E-7D844F38BD41}"/>
                </a:ext>
              </a:extLst>
            </p:cNvPr>
            <p:cNvSpPr txBox="1"/>
            <p:nvPr/>
          </p:nvSpPr>
          <p:spPr>
            <a:xfrm>
              <a:off x="5312366" y="4248305"/>
              <a:ext cx="1140289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일정관리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1B503B9-F842-4D48-B695-E43329C468E5}"/>
              </a:ext>
            </a:extLst>
          </p:cNvPr>
          <p:cNvCxnSpPr>
            <a:cxnSpLocks/>
          </p:cNvCxnSpPr>
          <p:nvPr/>
        </p:nvCxnSpPr>
        <p:spPr>
          <a:xfrm>
            <a:off x="4351857" y="3388252"/>
            <a:ext cx="43368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02B7979-4741-40DB-8902-8A3359F094E7}"/>
              </a:ext>
            </a:extLst>
          </p:cNvPr>
          <p:cNvGrpSpPr/>
          <p:nvPr/>
        </p:nvGrpSpPr>
        <p:grpSpPr>
          <a:xfrm>
            <a:off x="4799712" y="3858462"/>
            <a:ext cx="1545357" cy="449541"/>
            <a:chOff x="5130747" y="5133154"/>
            <a:chExt cx="2082513" cy="461665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A517186A-4D19-4D46-80ED-9A060CA70A78}"/>
                </a:ext>
              </a:extLst>
            </p:cNvPr>
            <p:cNvSpPr/>
            <p:nvPr/>
          </p:nvSpPr>
          <p:spPr>
            <a:xfrm>
              <a:off x="5130747" y="5133154"/>
              <a:ext cx="2082513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63" name="TextBox 90">
              <a:extLst>
                <a:ext uri="{FF2B5EF4-FFF2-40B4-BE49-F238E27FC236}">
                  <a16:creationId xmlns:a16="http://schemas.microsoft.com/office/drawing/2014/main" xmlns="" id="{325D0D2D-867C-4D51-ACA8-42A4587F763F}"/>
                </a:ext>
              </a:extLst>
            </p:cNvPr>
            <p:cNvSpPr txBox="1"/>
            <p:nvPr/>
          </p:nvSpPr>
          <p:spPr>
            <a:xfrm>
              <a:off x="5202304" y="5192730"/>
              <a:ext cx="1753062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동물 병원 찾기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C889C21A-8721-409C-9DB1-77DE16C6A2F9}"/>
              </a:ext>
            </a:extLst>
          </p:cNvPr>
          <p:cNvCxnSpPr>
            <a:cxnSpLocks/>
          </p:cNvCxnSpPr>
          <p:nvPr/>
        </p:nvCxnSpPr>
        <p:spPr>
          <a:xfrm>
            <a:off x="4343711" y="4085750"/>
            <a:ext cx="43368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0BFBAC96-2F66-4887-A169-6DD6CE8AAA04}"/>
              </a:ext>
            </a:extLst>
          </p:cNvPr>
          <p:cNvGrpSpPr/>
          <p:nvPr/>
        </p:nvGrpSpPr>
        <p:grpSpPr>
          <a:xfrm>
            <a:off x="4768551" y="4502536"/>
            <a:ext cx="1200371" cy="449541"/>
            <a:chOff x="5130184" y="5880579"/>
            <a:chExt cx="1425031" cy="461665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xmlns="" id="{C600DCF8-26A2-4B7A-8484-65F01FDA9A33}"/>
                </a:ext>
              </a:extLst>
            </p:cNvPr>
            <p:cNvSpPr/>
            <p:nvPr/>
          </p:nvSpPr>
          <p:spPr>
            <a:xfrm>
              <a:off x="5130184" y="5880579"/>
              <a:ext cx="1425031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61" name="TextBox 94">
              <a:extLst>
                <a:ext uri="{FF2B5EF4-FFF2-40B4-BE49-F238E27FC236}">
                  <a16:creationId xmlns:a16="http://schemas.microsoft.com/office/drawing/2014/main" xmlns="" id="{A186312B-257E-473C-8F1E-E9DBD4B399D1}"/>
                </a:ext>
              </a:extLst>
            </p:cNvPr>
            <p:cNvSpPr txBox="1"/>
            <p:nvPr/>
          </p:nvSpPr>
          <p:spPr>
            <a:xfrm>
              <a:off x="5479426" y="5967138"/>
              <a:ext cx="679759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채팅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5727AD5-FC9D-41DC-A571-4AA5B4BA4FCA}"/>
              </a:ext>
            </a:extLst>
          </p:cNvPr>
          <p:cNvCxnSpPr>
            <a:cxnSpLocks/>
          </p:cNvCxnSpPr>
          <p:nvPr/>
        </p:nvCxnSpPr>
        <p:spPr>
          <a:xfrm>
            <a:off x="4342534" y="4745439"/>
            <a:ext cx="43368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71A8145E-770F-49B8-BAAB-9CD4A6F21D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4" y="1939999"/>
            <a:ext cx="425528" cy="36461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5FC1221-E6D7-4090-9F8F-31B2F08D89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83" y="3117235"/>
            <a:ext cx="425528" cy="36461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F2DAC92B-4D8A-4FD4-AFBD-1B06773656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23" y="3643085"/>
            <a:ext cx="425528" cy="36461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C899C604-3522-499F-900C-BB272BB2842E}"/>
              </a:ext>
            </a:extLst>
          </p:cNvPr>
          <p:cNvGrpSpPr/>
          <p:nvPr/>
        </p:nvGrpSpPr>
        <p:grpSpPr>
          <a:xfrm>
            <a:off x="6555543" y="1713652"/>
            <a:ext cx="2352697" cy="523842"/>
            <a:chOff x="6704892" y="3221125"/>
            <a:chExt cx="2793028" cy="53797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xmlns="" id="{1EE81EA0-C43A-41ED-8628-8F6C377AB85F}"/>
                </a:ext>
              </a:extLst>
            </p:cNvPr>
            <p:cNvSpPr/>
            <p:nvPr/>
          </p:nvSpPr>
          <p:spPr>
            <a:xfrm>
              <a:off x="6704892" y="3221125"/>
              <a:ext cx="2793028" cy="53797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59" name="TextBox 56">
              <a:extLst>
                <a:ext uri="{FF2B5EF4-FFF2-40B4-BE49-F238E27FC236}">
                  <a16:creationId xmlns:a16="http://schemas.microsoft.com/office/drawing/2014/main" xmlns="" id="{EA92035B-0415-4AD5-82E5-84C657741DF7}"/>
                </a:ext>
              </a:extLst>
            </p:cNvPr>
            <p:cNvSpPr txBox="1"/>
            <p:nvPr/>
          </p:nvSpPr>
          <p:spPr>
            <a:xfrm>
              <a:off x="6837116" y="3314470"/>
              <a:ext cx="2660804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err="1" smtClean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게시글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등록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수정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삭제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04D6A8D-E2E1-4EBB-B444-272123554DCA}"/>
              </a:ext>
            </a:extLst>
          </p:cNvPr>
          <p:cNvCxnSpPr>
            <a:cxnSpLocks/>
          </p:cNvCxnSpPr>
          <p:nvPr/>
        </p:nvCxnSpPr>
        <p:spPr>
          <a:xfrm>
            <a:off x="6220652" y="949042"/>
            <a:ext cx="1770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7CDC0978-6AFF-492E-9BFE-54E2E8BD33A8}"/>
              </a:ext>
            </a:extLst>
          </p:cNvPr>
          <p:cNvCxnSpPr>
            <a:cxnSpLocks/>
          </p:cNvCxnSpPr>
          <p:nvPr/>
        </p:nvCxnSpPr>
        <p:spPr>
          <a:xfrm flipV="1">
            <a:off x="6397692" y="601110"/>
            <a:ext cx="0" cy="69586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2EFF5EA2-9EA3-4074-8298-3CD7AAE783FE}"/>
              </a:ext>
            </a:extLst>
          </p:cNvPr>
          <p:cNvCxnSpPr>
            <a:cxnSpLocks/>
          </p:cNvCxnSpPr>
          <p:nvPr/>
        </p:nvCxnSpPr>
        <p:spPr>
          <a:xfrm>
            <a:off x="6397692" y="612689"/>
            <a:ext cx="1770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6C7058E1-D6AA-47A5-976C-B29214D94CD4}"/>
              </a:ext>
            </a:extLst>
          </p:cNvPr>
          <p:cNvCxnSpPr>
            <a:cxnSpLocks/>
          </p:cNvCxnSpPr>
          <p:nvPr/>
        </p:nvCxnSpPr>
        <p:spPr>
          <a:xfrm>
            <a:off x="6383767" y="1290951"/>
            <a:ext cx="1770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5FF48D4-63DE-4F6F-B7E3-5F0C30D8C043}"/>
              </a:ext>
            </a:extLst>
          </p:cNvPr>
          <p:cNvGrpSpPr/>
          <p:nvPr/>
        </p:nvGrpSpPr>
        <p:grpSpPr>
          <a:xfrm>
            <a:off x="6574732" y="1096574"/>
            <a:ext cx="1719167" cy="449541"/>
            <a:chOff x="7081819" y="2236725"/>
            <a:chExt cx="2040926" cy="461665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xmlns="" id="{135BCB24-8A0D-4EC0-B8AD-D4510F42EB54}"/>
                </a:ext>
              </a:extLst>
            </p:cNvPr>
            <p:cNvSpPr/>
            <p:nvPr/>
          </p:nvSpPr>
          <p:spPr>
            <a:xfrm>
              <a:off x="7081819" y="2236725"/>
              <a:ext cx="2040926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6562CF5-554A-453A-8B85-3271A1712EDB}"/>
                </a:ext>
              </a:extLst>
            </p:cNvPr>
            <p:cNvSpPr txBox="1"/>
            <p:nvPr/>
          </p:nvSpPr>
          <p:spPr>
            <a:xfrm>
              <a:off x="7204464" y="2341814"/>
              <a:ext cx="1753062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회원 정보 관리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3E54C0C-83BB-4309-B598-BED920146ADD}"/>
              </a:ext>
            </a:extLst>
          </p:cNvPr>
          <p:cNvGrpSpPr/>
          <p:nvPr/>
        </p:nvGrpSpPr>
        <p:grpSpPr>
          <a:xfrm>
            <a:off x="6555543" y="356451"/>
            <a:ext cx="1719167" cy="449541"/>
            <a:chOff x="7060802" y="1248518"/>
            <a:chExt cx="2040926" cy="461665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684D834F-F25F-4362-BB98-A64C58D5CD0D}"/>
                </a:ext>
              </a:extLst>
            </p:cNvPr>
            <p:cNvSpPr/>
            <p:nvPr/>
          </p:nvSpPr>
          <p:spPr>
            <a:xfrm>
              <a:off x="7060802" y="1248518"/>
              <a:ext cx="2040926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55" name="TextBox 56">
              <a:extLst>
                <a:ext uri="{FF2B5EF4-FFF2-40B4-BE49-F238E27FC236}">
                  <a16:creationId xmlns:a16="http://schemas.microsoft.com/office/drawing/2014/main" xmlns="" id="{A35F04DA-F34A-4EBB-AEE8-A6BE7A9C5BDF}"/>
                </a:ext>
              </a:extLst>
            </p:cNvPr>
            <p:cNvSpPr txBox="1"/>
            <p:nvPr/>
          </p:nvSpPr>
          <p:spPr>
            <a:xfrm>
              <a:off x="7193025" y="1341863"/>
              <a:ext cx="1829183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내가 쓴 글 관리</a:t>
              </a: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504D6A8D-E2E1-4EBB-B444-272123554DCA}"/>
              </a:ext>
            </a:extLst>
          </p:cNvPr>
          <p:cNvCxnSpPr>
            <a:cxnSpLocks/>
          </p:cNvCxnSpPr>
          <p:nvPr/>
        </p:nvCxnSpPr>
        <p:spPr>
          <a:xfrm>
            <a:off x="6164921" y="2263056"/>
            <a:ext cx="1770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7CDC0978-6AFF-492E-9BFE-54E2E8BD33A8}"/>
              </a:ext>
            </a:extLst>
          </p:cNvPr>
          <p:cNvCxnSpPr>
            <a:cxnSpLocks/>
          </p:cNvCxnSpPr>
          <p:nvPr/>
        </p:nvCxnSpPr>
        <p:spPr>
          <a:xfrm flipV="1">
            <a:off x="6345069" y="1915124"/>
            <a:ext cx="0" cy="69586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2EFF5EA2-9EA3-4074-8298-3CD7AAE783FE}"/>
              </a:ext>
            </a:extLst>
          </p:cNvPr>
          <p:cNvCxnSpPr>
            <a:cxnSpLocks/>
          </p:cNvCxnSpPr>
          <p:nvPr/>
        </p:nvCxnSpPr>
        <p:spPr>
          <a:xfrm>
            <a:off x="6341961" y="1926703"/>
            <a:ext cx="1770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6C7058E1-D6AA-47A5-976C-B29214D94CD4}"/>
              </a:ext>
            </a:extLst>
          </p:cNvPr>
          <p:cNvCxnSpPr>
            <a:cxnSpLocks/>
          </p:cNvCxnSpPr>
          <p:nvPr/>
        </p:nvCxnSpPr>
        <p:spPr>
          <a:xfrm>
            <a:off x="6328036" y="2604965"/>
            <a:ext cx="1770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C899C604-3522-499F-900C-BB272BB2842E}"/>
              </a:ext>
            </a:extLst>
          </p:cNvPr>
          <p:cNvGrpSpPr/>
          <p:nvPr/>
        </p:nvGrpSpPr>
        <p:grpSpPr>
          <a:xfrm>
            <a:off x="6542727" y="2419302"/>
            <a:ext cx="2352697" cy="523842"/>
            <a:chOff x="6704892" y="3221125"/>
            <a:chExt cx="2793028" cy="537970"/>
          </a:xfrm>
        </p:grpSpPr>
        <p:sp>
          <p:nvSpPr>
            <p:cNvPr id="81" name="사각형: 둥근 모서리 57">
              <a:extLst>
                <a:ext uri="{FF2B5EF4-FFF2-40B4-BE49-F238E27FC236}">
                  <a16:creationId xmlns:a16="http://schemas.microsoft.com/office/drawing/2014/main" xmlns="" id="{1EE81EA0-C43A-41ED-8628-8F6C377AB85F}"/>
                </a:ext>
              </a:extLst>
            </p:cNvPr>
            <p:cNvSpPr/>
            <p:nvPr/>
          </p:nvSpPr>
          <p:spPr>
            <a:xfrm>
              <a:off x="6704892" y="3221125"/>
              <a:ext cx="2793028" cy="53797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82" name="TextBox 56">
              <a:extLst>
                <a:ext uri="{FF2B5EF4-FFF2-40B4-BE49-F238E27FC236}">
                  <a16:creationId xmlns:a16="http://schemas.microsoft.com/office/drawing/2014/main" xmlns="" id="{EA92035B-0415-4AD5-82E5-84C657741DF7}"/>
                </a:ext>
              </a:extLst>
            </p:cNvPr>
            <p:cNvSpPr txBox="1"/>
            <p:nvPr/>
          </p:nvSpPr>
          <p:spPr>
            <a:xfrm>
              <a:off x="6837116" y="3314470"/>
              <a:ext cx="2430538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댓</a:t>
              </a:r>
              <a:r>
                <a:rPr lang="ko-KR" altLang="en-US" sz="1600" dirty="0" err="1" smtClean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글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등록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수정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삭제</a:t>
              </a: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A64F1FE9-C261-45F2-BE3E-BBC38DC5AF47}"/>
              </a:ext>
            </a:extLst>
          </p:cNvPr>
          <p:cNvCxnSpPr>
            <a:cxnSpLocks/>
          </p:cNvCxnSpPr>
          <p:nvPr/>
        </p:nvCxnSpPr>
        <p:spPr>
          <a:xfrm flipV="1">
            <a:off x="6574732" y="4061719"/>
            <a:ext cx="177040" cy="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20D60F29-2612-44D6-800A-1884B1182963}"/>
              </a:ext>
            </a:extLst>
          </p:cNvPr>
          <p:cNvGrpSpPr/>
          <p:nvPr/>
        </p:nvGrpSpPr>
        <p:grpSpPr>
          <a:xfrm>
            <a:off x="6474986" y="3836948"/>
            <a:ext cx="1426381" cy="449541"/>
            <a:chOff x="6738092" y="4167317"/>
            <a:chExt cx="2040926" cy="461665"/>
          </a:xfrm>
        </p:grpSpPr>
        <p:sp>
          <p:nvSpPr>
            <p:cNvPr id="85" name="사각형: 둥근 모서리 65">
              <a:extLst>
                <a:ext uri="{FF2B5EF4-FFF2-40B4-BE49-F238E27FC236}">
                  <a16:creationId xmlns:a16="http://schemas.microsoft.com/office/drawing/2014/main" xmlns="" id="{1A64AB73-9659-4352-9D65-D00594EA101D}"/>
                </a:ext>
              </a:extLst>
            </p:cNvPr>
            <p:cNvSpPr/>
            <p:nvPr/>
          </p:nvSpPr>
          <p:spPr>
            <a:xfrm>
              <a:off x="6738092" y="4167317"/>
              <a:ext cx="2040926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86" name="TextBox 56">
              <a:extLst>
                <a:ext uri="{FF2B5EF4-FFF2-40B4-BE49-F238E27FC236}">
                  <a16:creationId xmlns:a16="http://schemas.microsoft.com/office/drawing/2014/main" xmlns="" id="{373362C2-B5DC-4E02-B0A0-37BBF209573B}"/>
                </a:ext>
              </a:extLst>
            </p:cNvPr>
            <p:cNvSpPr txBox="1"/>
            <p:nvPr/>
          </p:nvSpPr>
          <p:spPr>
            <a:xfrm>
              <a:off x="6816459" y="4253461"/>
              <a:ext cx="1446677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지역별 검색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a옛날사진관2" pitchFamily="18" charset="-127"/>
                <a:ea typeface="a옛날사진관2" pitchFamily="18" charset="-127"/>
              </a:endParaRPr>
            </a:p>
          </p:txBody>
        </p:sp>
      </p:grpSp>
      <p:pic>
        <p:nvPicPr>
          <p:cNvPr id="3074" name="Picture 2" descr="C:\Users\student\Desktop\icon\pic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60" y="3481846"/>
            <a:ext cx="3424560" cy="3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22252A47-6F9E-4225-AC4D-7BEE3E897229}"/>
              </a:ext>
            </a:extLst>
          </p:cNvPr>
          <p:cNvGrpSpPr/>
          <p:nvPr/>
        </p:nvGrpSpPr>
        <p:grpSpPr>
          <a:xfrm>
            <a:off x="390998" y="2511946"/>
            <a:ext cx="1109533" cy="449541"/>
            <a:chOff x="995233" y="3355004"/>
            <a:chExt cx="1425031" cy="461665"/>
          </a:xfrm>
        </p:grpSpPr>
        <p:sp>
          <p:nvSpPr>
            <p:cNvPr id="89" name="사각형: 둥근 모서리 71">
              <a:extLst>
                <a:ext uri="{FF2B5EF4-FFF2-40B4-BE49-F238E27FC236}">
                  <a16:creationId xmlns:a16="http://schemas.microsoft.com/office/drawing/2014/main" xmlns="" id="{501B5523-7619-42E0-9F8B-6F9379313098}"/>
                </a:ext>
              </a:extLst>
            </p:cNvPr>
            <p:cNvSpPr/>
            <p:nvPr/>
          </p:nvSpPr>
          <p:spPr>
            <a:xfrm>
              <a:off x="995233" y="3355004"/>
              <a:ext cx="1425031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a옛날사진관2" pitchFamily="18" charset="-127"/>
                <a:ea typeface="a옛날사진관2" pitchFamily="18" charset="-127"/>
              </a:endParaRPr>
            </a:p>
          </p:txBody>
        </p:sp>
        <p:sp>
          <p:nvSpPr>
            <p:cNvPr id="90" name="TextBox 23">
              <a:extLst>
                <a:ext uri="{FF2B5EF4-FFF2-40B4-BE49-F238E27FC236}">
                  <a16:creationId xmlns:a16="http://schemas.microsoft.com/office/drawing/2014/main" xmlns="" id="{0D4B58DB-5C73-43BB-A30B-7A5E581A7418}"/>
                </a:ext>
              </a:extLst>
            </p:cNvPr>
            <p:cNvSpPr txBox="1"/>
            <p:nvPr/>
          </p:nvSpPr>
          <p:spPr>
            <a:xfrm>
              <a:off x="1099543" y="3407073"/>
              <a:ext cx="1216409" cy="347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옛날사진관2" pitchFamily="18" charset="-127"/>
                  <a:ea typeface="a옛날사진관2" pitchFamily="18" charset="-127"/>
                </a:rPr>
                <a:t>회원 가입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a옛날사진관2" pitchFamily="18" charset="-127"/>
                <a:ea typeface="a옛날사진관2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3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70.12.113.160\교육자료\실습제출\김유정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20" y="1052737"/>
            <a:ext cx="8344568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Users\student\Desktop\icon\pic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60" y="3481846"/>
            <a:ext cx="3424560" cy="3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421385"/>
            <a:ext cx="2266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2" pitchFamily="18" charset="-127"/>
                <a:ea typeface="a옛날사진관2" pitchFamily="18" charset="-127"/>
              </a:rPr>
              <a:t>DB </a:t>
            </a: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테이블 구조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5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421385"/>
            <a:ext cx="4174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지도 데이터 수집 경로 및 방법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pic>
        <p:nvPicPr>
          <p:cNvPr id="2050" name="Picture 2" descr="C:\Users\student\Desktop\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4" y="1282738"/>
            <a:ext cx="8200552" cy="39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tudent\Desktop\icon\pic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60" y="3481846"/>
            <a:ext cx="3424560" cy="3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H="1" flipV="1">
            <a:off x="6300192" y="4509120"/>
            <a:ext cx="216024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588224" y="4509120"/>
            <a:ext cx="144016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student\Desktop\1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22389"/>
            <a:ext cx="792088" cy="42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84168" y="4122389"/>
            <a:ext cx="792088" cy="42960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7624" y="1282738"/>
            <a:ext cx="1224136" cy="42960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student\Desktop\asdf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01" y="1141466"/>
            <a:ext cx="3586430" cy="2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Users\student\Desktop\icon\pi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60" y="3481846"/>
            <a:ext cx="3424560" cy="3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421385"/>
            <a:ext cx="144943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주요 화면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77281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4"/>
              </a:rPr>
              <a:t>doku</a:t>
            </a:r>
            <a:r>
              <a:rPr lang="en-US" altLang="ko-KR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4"/>
              </a:rPr>
              <a:t>_</a:t>
            </a:r>
            <a:r>
              <a:rPr lang="ko-KR" altLang="en-US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4"/>
              </a:rPr>
              <a:t>웹사이트 데모</a:t>
            </a:r>
            <a:endParaRPr lang="en-US" altLang="ko-KR" sz="3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2558058"/>
            <a:ext cx="7560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http://70.12.113.175:8000/doku/mainpage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1744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C:\Users\student\Desktop\icon\pi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77072"/>
            <a:ext cx="2900102" cy="29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9" name="직사각형 8"/>
          <p:cNvSpPr/>
          <p:nvPr/>
        </p:nvSpPr>
        <p:spPr>
          <a:xfrm>
            <a:off x="683568" y="1052736"/>
            <a:ext cx="108012" cy="2232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896523"/>
            <a:ext cx="59046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>
                <a:latin typeface="a옛날사진관2" pitchFamily="18" charset="-127"/>
                <a:ea typeface="a옛날사진관2" pitchFamily="18" charset="-127"/>
              </a:rPr>
              <a:t>개발 역할 분담 </a:t>
            </a:r>
            <a:r>
              <a:rPr lang="ko-KR" altLang="en-US" sz="5000" dirty="0">
                <a:latin typeface="a옛날사진관2" pitchFamily="18" charset="-127"/>
                <a:ea typeface="a옛날사진관2" pitchFamily="18" charset="-127"/>
              </a:rPr>
              <a:t>및</a:t>
            </a:r>
            <a:endParaRPr lang="en-US" altLang="ko-KR" sz="5000" dirty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0" dirty="0">
                <a:latin typeface="a옛날사진관2" pitchFamily="18" charset="-127"/>
                <a:ea typeface="a옛날사진관2" pitchFamily="18" charset="-127"/>
              </a:rPr>
              <a:t>향후 계획</a:t>
            </a:r>
            <a:endParaRPr lang="en-US" altLang="ko-KR" sz="5000" dirty="0">
              <a:latin typeface="a옛날사진관2" pitchFamily="18" charset="-127"/>
              <a:ea typeface="a옛날사진관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1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2" pitchFamily="18" charset="-127"/>
              <a:ea typeface="a옛날사진관2" pitchFamily="18" charset="-127"/>
            </a:endParaRPr>
          </a:p>
        </p:txBody>
      </p:sp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208" name="슬라이드 번호 개체 틀 1">
            <a:extLst>
              <a:ext uri="{FF2B5EF4-FFF2-40B4-BE49-F238E27FC236}">
                <a16:creationId xmlns:a16="http://schemas.microsoft.com/office/drawing/2014/main" xmlns="" id="{9F67A1FE-5F19-4594-89A8-76C50B8722F1}"/>
              </a:ext>
            </a:extLst>
          </p:cNvPr>
          <p:cNvSpPr>
            <a:spLocks noGrp="1"/>
          </p:cNvSpPr>
          <p:nvPr/>
        </p:nvSpPr>
        <p:spPr>
          <a:xfrm>
            <a:off x="7704979" y="62490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1E9676-C858-4582-8235-E17656114B98}" type="slidenum">
              <a:rPr lang="ko-KR" altLang="en-US" sz="1800" smtClean="0">
                <a:latin typeface="a옛날사진관2" pitchFamily="18" charset="-127"/>
                <a:ea typeface="a옛날사진관2" pitchFamily="18" charset="-127"/>
              </a:rPr>
              <a:pPr/>
              <a:t>15</a:t>
            </a:fld>
            <a:endParaRPr lang="ko-KR" altLang="en-US" sz="18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611560" y="421385"/>
            <a:ext cx="2130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개발 역할 분담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99592" y="1700808"/>
            <a:ext cx="2952327" cy="31683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DB</a:t>
            </a:r>
            <a:r>
              <a:rPr lang="ko-KR" altLang="en-US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설계</a:t>
            </a:r>
            <a:endParaRPr lang="en-US" altLang="ko-KR" sz="2300" dirty="0" smtClean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회원 가입</a:t>
            </a:r>
            <a:r>
              <a:rPr lang="en-US" altLang="ko-KR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(</a:t>
            </a:r>
            <a:r>
              <a:rPr lang="ko-KR" altLang="en-US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세션</a:t>
            </a:r>
            <a:r>
              <a:rPr lang="en-US" altLang="ko-KR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)</a:t>
            </a:r>
            <a:endParaRPr lang="en-US" altLang="ko-KR" sz="23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게시판</a:t>
            </a:r>
            <a:endParaRPr lang="en-US" altLang="ko-KR" sz="23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채팅 구현</a:t>
            </a:r>
            <a:endParaRPr lang="en-US" altLang="ko-KR" sz="23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82884" y="1431425"/>
            <a:ext cx="1591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옛날사진관3" pitchFamily="18" charset="-127"/>
                <a:ea typeface="a옛날사진관3" pitchFamily="18" charset="-127"/>
              </a:rPr>
              <a:t>박건호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92080" y="1711086"/>
            <a:ext cx="2952327" cy="31683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문서 작성</a:t>
            </a:r>
            <a:endParaRPr lang="en-US" altLang="ko-KR" sz="2300" dirty="0" smtClean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데이터 처리</a:t>
            </a:r>
            <a:endParaRPr lang="en-US" altLang="ko-KR" sz="2300" dirty="0" smtClean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전체 </a:t>
            </a:r>
            <a:r>
              <a:rPr lang="ko-KR" altLang="en-US" sz="2300" dirty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디자인</a:t>
            </a:r>
            <a:endParaRPr lang="en-US" altLang="ko-KR" sz="23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일정 관리 </a:t>
            </a:r>
            <a:endParaRPr lang="en-US" altLang="ko-KR" sz="2300" dirty="0" smtClean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지도 </a:t>
            </a:r>
            <a:r>
              <a:rPr lang="ko-KR" altLang="en-US" sz="2300" dirty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구현</a:t>
            </a:r>
            <a:endParaRPr lang="en-US" altLang="ko-KR" sz="23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15302" y="1431721"/>
            <a:ext cx="1591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옛날사진관3" pitchFamily="18" charset="-127"/>
                <a:ea typeface="a옛날사진관3" pitchFamily="18" charset="-127"/>
              </a:rPr>
              <a:t>김유정</a:t>
            </a:r>
          </a:p>
        </p:txBody>
      </p:sp>
      <p:pic>
        <p:nvPicPr>
          <p:cNvPr id="4098" name="Picture 2" descr="C:\Users\student\Desktop\icon\pic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77072"/>
            <a:ext cx="2900102" cy="29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C:\Users\student\Desktop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4" y="4221088"/>
            <a:ext cx="834441" cy="8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C:\Users\student\Desktop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73" y="4097229"/>
            <a:ext cx="1099480" cy="109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2" pitchFamily="18" charset="-127"/>
              <a:ea typeface="a옛날사진관2" pitchFamily="18" charset="-127"/>
            </a:endParaRPr>
          </a:p>
        </p:txBody>
      </p:sp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208" name="슬라이드 번호 개체 틀 1">
            <a:extLst>
              <a:ext uri="{FF2B5EF4-FFF2-40B4-BE49-F238E27FC236}">
                <a16:creationId xmlns:a16="http://schemas.microsoft.com/office/drawing/2014/main" xmlns="" id="{9F67A1FE-5F19-4594-89A8-76C50B8722F1}"/>
              </a:ext>
            </a:extLst>
          </p:cNvPr>
          <p:cNvSpPr>
            <a:spLocks noGrp="1"/>
          </p:cNvSpPr>
          <p:nvPr/>
        </p:nvSpPr>
        <p:spPr>
          <a:xfrm>
            <a:off x="7704979" y="62490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1E9676-C858-4582-8235-E17656114B98}" type="slidenum">
              <a:rPr lang="ko-KR" altLang="en-US" sz="1800" smtClean="0">
                <a:latin typeface="a옛날사진관2" pitchFamily="18" charset="-127"/>
                <a:ea typeface="a옛날사진관2" pitchFamily="18" charset="-127"/>
              </a:rPr>
              <a:pPr/>
              <a:t>16</a:t>
            </a:fld>
            <a:endParaRPr lang="ko-KR" altLang="en-US" sz="18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611560" y="421385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옛날사진관2" pitchFamily="18" charset="-127"/>
                <a:ea typeface="a옛날사진관2" pitchFamily="18" charset="-127"/>
              </a:rPr>
              <a:t>일정표</a:t>
            </a:r>
            <a:r>
              <a:rPr lang="en-US" altLang="ko-KR" sz="2400" dirty="0" smtClean="0">
                <a:latin typeface="a옛날사진관2" pitchFamily="18" charset="-127"/>
                <a:ea typeface="a옛날사진관2" pitchFamily="18" charset="-127"/>
              </a:rPr>
              <a:t>_</a:t>
            </a:r>
            <a:r>
              <a:rPr lang="ko-KR" altLang="en-US" sz="2400" dirty="0" err="1" smtClean="0">
                <a:latin typeface="a옛날사진관2" pitchFamily="18" charset="-127"/>
                <a:ea typeface="a옛날사진관2" pitchFamily="18" charset="-127"/>
              </a:rPr>
              <a:t>간트차트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pic>
        <p:nvPicPr>
          <p:cNvPr id="4098" name="Picture 2" descr="C:\Users\student\Desktop\icon\pic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77072"/>
            <a:ext cx="2900102" cy="29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173468300"/>
              </p:ext>
            </p:extLst>
          </p:nvPr>
        </p:nvGraphicFramePr>
        <p:xfrm>
          <a:off x="505645" y="1067716"/>
          <a:ext cx="748047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0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2" pitchFamily="18" charset="-127"/>
              <a:ea typeface="a옛날사진관2" pitchFamily="18" charset="-127"/>
            </a:endParaRPr>
          </a:p>
        </p:txBody>
      </p:sp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208" name="슬라이드 번호 개체 틀 1">
            <a:extLst>
              <a:ext uri="{FF2B5EF4-FFF2-40B4-BE49-F238E27FC236}">
                <a16:creationId xmlns:a16="http://schemas.microsoft.com/office/drawing/2014/main" xmlns="" id="{9F67A1FE-5F19-4594-89A8-76C50B8722F1}"/>
              </a:ext>
            </a:extLst>
          </p:cNvPr>
          <p:cNvSpPr>
            <a:spLocks noGrp="1"/>
          </p:cNvSpPr>
          <p:nvPr/>
        </p:nvSpPr>
        <p:spPr>
          <a:xfrm>
            <a:off x="7704979" y="62490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1E9676-C858-4582-8235-E17656114B98}" type="slidenum">
              <a:rPr lang="ko-KR" altLang="en-US" sz="1800" smtClean="0">
                <a:latin typeface="a옛날사진관2" pitchFamily="18" charset="-127"/>
                <a:ea typeface="a옛날사진관2" pitchFamily="18" charset="-127"/>
              </a:rPr>
              <a:pPr/>
              <a:t>17</a:t>
            </a:fld>
            <a:endParaRPr lang="ko-KR" altLang="en-US" sz="18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611560" y="421385"/>
            <a:ext cx="144943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향후 계획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51943" y="1224582"/>
            <a:ext cx="8008489" cy="40766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student\Desktop\icon\pic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77072"/>
            <a:ext cx="2900102" cy="29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628507"/>
            <a:ext cx="41764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2" pitchFamily="18" charset="-127"/>
                <a:ea typeface="a옛날사진관2" pitchFamily="18" charset="-127"/>
              </a:rPr>
              <a:t>[</a:t>
            </a:r>
            <a:r>
              <a:rPr lang="ko-KR" altLang="en-US" sz="2000" b="1" dirty="0" smtClean="0">
                <a:latin typeface="a옛날사진관2" pitchFamily="18" charset="-127"/>
                <a:ea typeface="a옛날사진관2" pitchFamily="18" charset="-127"/>
              </a:rPr>
              <a:t>게시판</a:t>
            </a:r>
            <a:r>
              <a:rPr lang="en-US" altLang="ko-KR" sz="2000" b="1" dirty="0" smtClean="0">
                <a:latin typeface="a옛날사진관2" pitchFamily="18" charset="-127"/>
                <a:ea typeface="a옛날사진관2" pitchFamily="18" charset="-127"/>
              </a:rPr>
              <a:t>]</a:t>
            </a:r>
            <a:endParaRPr lang="en-US" altLang="ko-KR" sz="2000" b="1" dirty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사진관2" pitchFamily="18" charset="-127"/>
                <a:ea typeface="a옛날사진관2" pitchFamily="18" charset="-127"/>
              </a:rPr>
              <a:t>- </a:t>
            </a:r>
            <a:r>
              <a:rPr lang="ko-KR" altLang="en-US" sz="1600" dirty="0" smtClean="0">
                <a:latin typeface="a옛날사진관2" pitchFamily="18" charset="-127"/>
                <a:ea typeface="a옛날사진관2" pitchFamily="18" charset="-127"/>
              </a:rPr>
              <a:t>공지 사항</a:t>
            </a:r>
            <a:endParaRPr lang="en-US" altLang="ko-KR" sz="1600" dirty="0" smtClean="0">
              <a:latin typeface="a옛날사진관2" pitchFamily="18" charset="-127"/>
              <a:ea typeface="a옛날사진관2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옛날사진관2" pitchFamily="18" charset="-127"/>
                <a:ea typeface="a옛날사진관2" pitchFamily="18" charset="-127"/>
              </a:rPr>
              <a:t>플러그인 이용하여 사진업로드 기능 </a:t>
            </a:r>
            <a:endParaRPr lang="en-US" altLang="ko-KR" sz="1600" dirty="0" smtClean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2" pitchFamily="18" charset="-127"/>
                <a:ea typeface="a옛날사진관2" pitchFamily="18" charset="-127"/>
              </a:rPr>
              <a:t>[</a:t>
            </a:r>
            <a:r>
              <a:rPr lang="ko-KR" altLang="en-US" sz="2000" b="1" dirty="0" smtClean="0">
                <a:latin typeface="a옛날사진관2" pitchFamily="18" charset="-127"/>
                <a:ea typeface="a옛날사진관2" pitchFamily="18" charset="-127"/>
              </a:rPr>
              <a:t>일정 관리</a:t>
            </a:r>
            <a:r>
              <a:rPr lang="en-US" altLang="ko-KR" sz="2000" b="1" dirty="0" smtClean="0">
                <a:latin typeface="a옛날사진관2" pitchFamily="18" charset="-127"/>
                <a:ea typeface="a옛날사진관2" pitchFamily="18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옛날사진관2" pitchFamily="18" charset="-127"/>
                <a:ea typeface="a옛날사진관2" pitchFamily="18" charset="-127"/>
              </a:rPr>
              <a:t>일정 제목 한글처리</a:t>
            </a:r>
            <a:endParaRPr lang="en-US" altLang="ko-KR" sz="1600" dirty="0" smtClean="0">
              <a:latin typeface="a옛날사진관2" pitchFamily="18" charset="-127"/>
              <a:ea typeface="a옛날사진관2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옛날사진관2" pitchFamily="18" charset="-127"/>
                <a:ea typeface="a옛날사진관2" pitchFamily="18" charset="-127"/>
              </a:rPr>
              <a:t>일정 수정 가능하도록</a:t>
            </a:r>
            <a:endParaRPr lang="en-US" altLang="ko-KR" sz="1600" dirty="0" smtClean="0">
              <a:latin typeface="a옛날사진관2" pitchFamily="18" charset="-127"/>
              <a:ea typeface="a옛날사진관2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옛날사진관2" pitchFamily="18" charset="-127"/>
                <a:ea typeface="a옛날사진관2" pitchFamily="18" charset="-127"/>
              </a:rPr>
              <a:t>달력 날짜 클릭해도 일정 추가 가능하도록</a:t>
            </a:r>
            <a:endParaRPr lang="en-US" altLang="ko-KR" sz="1600" dirty="0" smtClean="0">
              <a:latin typeface="a옛날사진관2" pitchFamily="18" charset="-127"/>
              <a:ea typeface="a옛날사진관2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옛날사진관2" pitchFamily="18" charset="-127"/>
                <a:ea typeface="a옛날사진관2" pitchFamily="18" charset="-127"/>
              </a:rPr>
              <a:t>오류 처리 </a:t>
            </a:r>
            <a:endParaRPr lang="en-US" altLang="ko-KR" sz="16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9542" y="1677591"/>
            <a:ext cx="4032448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2" pitchFamily="18" charset="-127"/>
                <a:ea typeface="a옛날사진관2" pitchFamily="18" charset="-127"/>
              </a:rPr>
              <a:t>[</a:t>
            </a:r>
            <a:r>
              <a:rPr lang="ko-KR" altLang="en-US" sz="2000" b="1" dirty="0" smtClean="0">
                <a:latin typeface="a옛날사진관2" pitchFamily="18" charset="-127"/>
                <a:ea typeface="a옛날사진관2" pitchFamily="18" charset="-127"/>
              </a:rPr>
              <a:t>지도</a:t>
            </a:r>
            <a:r>
              <a:rPr lang="en-US" altLang="ko-KR" sz="2000" b="1" dirty="0" smtClean="0">
                <a:latin typeface="a옛날사진관2" pitchFamily="18" charset="-127"/>
                <a:ea typeface="a옛날사진관2" pitchFamily="18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옛날사진관2" pitchFamily="18" charset="-127"/>
                <a:ea typeface="a옛날사진관2" pitchFamily="18" charset="-127"/>
              </a:rPr>
              <a:t>전국으로 확대하기</a:t>
            </a:r>
            <a:endParaRPr lang="en-US" altLang="ko-KR" sz="1600" dirty="0" smtClean="0">
              <a:latin typeface="a옛날사진관2" pitchFamily="18" charset="-127"/>
              <a:ea typeface="a옛날사진관2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a옛날사진관2" pitchFamily="18" charset="-127"/>
                <a:ea typeface="a옛날사진관2" pitchFamily="18" charset="-127"/>
              </a:rPr>
              <a:t>디자인 부족한 부분 완성하기</a:t>
            </a:r>
            <a:endParaRPr lang="en-US" altLang="ko-KR" sz="2000" b="1" dirty="0" smtClean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a옛날사진관2" pitchFamily="18" charset="-127"/>
                <a:ea typeface="a옛날사진관2" pitchFamily="18" charset="-127"/>
              </a:rPr>
              <a:t>오류 처리 </a:t>
            </a:r>
            <a:endParaRPr lang="en-US" altLang="ko-KR" sz="2000" b="1" dirty="0">
              <a:latin typeface="a옛날사진관2" pitchFamily="18" charset="-127"/>
              <a:ea typeface="a옛날사진관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5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 descr="C:\Users\student\Desktop\icon\pic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82256"/>
            <a:ext cx="3250332" cy="3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660232" y="6151114"/>
            <a:ext cx="117727" cy="23021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3568" y="1196752"/>
            <a:ext cx="108012" cy="8176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1600" y="896523"/>
            <a:ext cx="4556292" cy="111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>
                <a:latin typeface="a옛날사진관2" pitchFamily="18" charset="-127"/>
                <a:ea typeface="a옛날사진관2" pitchFamily="18" charset="-127"/>
              </a:rPr>
              <a:t>개발 후기</a:t>
            </a:r>
            <a:endParaRPr lang="en-US" altLang="ko-KR" sz="5000" dirty="0">
              <a:latin typeface="a옛날사진관2" pitchFamily="18" charset="-127"/>
              <a:ea typeface="a옛날사진관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2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660232" y="6151114"/>
            <a:ext cx="117727" cy="23021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421385"/>
            <a:ext cx="144943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개발 후기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558686"/>
            <a:ext cx="7840512" cy="1508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     프로젝트를 하면서 여러 방면으로 많이 배우는 시간이 되었다</a:t>
            </a:r>
            <a:r>
              <a:rPr lang="en-US" altLang="ko-KR" sz="20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. </a:t>
            </a:r>
            <a:endParaRPr lang="en-US" altLang="ko-KR" sz="20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     사실 시작부터 뭘 해야 하는지 감이 안 와서 막막했는데 나름</a:t>
            </a:r>
            <a:endParaRPr lang="en-US" altLang="ko-KR" sz="2000" dirty="0" smtClean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     어느 정도 된 것 같아서 좋으면서도 많이 아쉽기도 하다</a:t>
            </a:r>
            <a:r>
              <a:rPr lang="en-US" altLang="ko-KR" sz="20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.</a:t>
            </a:r>
            <a:r>
              <a:rPr lang="ko-KR" altLang="en-US" sz="20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a옛날사진관2" pitchFamily="18" charset="-127"/>
                <a:ea typeface="a옛날사진관2" pitchFamily="18" charset="-127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1316" y="1281687"/>
            <a:ext cx="1541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옛날사진관3" pitchFamily="18" charset="-127"/>
                <a:ea typeface="a옛날사진관3" pitchFamily="18" charset="-127"/>
              </a:rPr>
              <a:t>박건호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560" y="3501008"/>
            <a:ext cx="7840512" cy="15138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6264" y="3091026"/>
            <a:ext cx="1391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옛날사진관3" pitchFamily="18" charset="-127"/>
                <a:ea typeface="a옛날사진관3" pitchFamily="18" charset="-127"/>
              </a:rPr>
              <a:t>김유정</a:t>
            </a:r>
          </a:p>
        </p:txBody>
      </p:sp>
      <p:pic>
        <p:nvPicPr>
          <p:cNvPr id="7170" name="Picture 2" descr="C:\Users\student\Desktop\icon\pic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82256"/>
            <a:ext cx="3250332" cy="3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student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001244"/>
            <a:ext cx="834441" cy="8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9805" y="3750088"/>
            <a:ext cx="682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두 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명이서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하기에 너무 벅차고 힘들었지만 배운 것들을 직접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구현해보니 뿌듯했다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하면서 좌절도 많이 했지만 그만큼 많이 배운 시간이었다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부족한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부분은 프로젝트 발표 끝나고 꼭 구현해 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봐야겠다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8" name="Picture 6" descr="C:\Users\student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31" y="4293096"/>
            <a:ext cx="1099480" cy="109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C:\Users\student\Desktop\icon\pic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86" y="3634319"/>
            <a:ext cx="3800314" cy="31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122" y="465954"/>
            <a:ext cx="10727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a뉴굴림1" pitchFamily="18" charset="-127"/>
                <a:ea typeface="a뉴굴림1" pitchFamily="18" charset="-127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7672" y="1328144"/>
            <a:ext cx="6048672" cy="288885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latin typeface="a옛날사진관2" pitchFamily="18" charset="-127"/>
                <a:ea typeface="a옛날사진관2" pitchFamily="18" charset="-127"/>
              </a:rPr>
              <a:t> 개발 시스템 개요</a:t>
            </a:r>
            <a:endParaRPr lang="en-US" altLang="ko-KR" sz="3000" dirty="0">
              <a:latin typeface="a옛날사진관2" pitchFamily="18" charset="-127"/>
              <a:ea typeface="a옛날사진관2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latin typeface="a옛날사진관2" pitchFamily="18" charset="-127"/>
                <a:ea typeface="a옛날사진관2" pitchFamily="18" charset="-127"/>
              </a:rPr>
              <a:t> 시스템 소개</a:t>
            </a:r>
            <a:endParaRPr lang="en-US" altLang="ko-KR" sz="3000" dirty="0">
              <a:latin typeface="a옛날사진관2" pitchFamily="18" charset="-127"/>
              <a:ea typeface="a옛날사진관2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latin typeface="a옛날사진관2" pitchFamily="18" charset="-127"/>
                <a:ea typeface="a옛날사진관2" pitchFamily="18" charset="-127"/>
              </a:rPr>
              <a:t> 역할 분담 및 향후 계획</a:t>
            </a:r>
            <a:endParaRPr lang="en-US" altLang="ko-KR" sz="3000" dirty="0">
              <a:latin typeface="a옛날사진관2" pitchFamily="18" charset="-127"/>
              <a:ea typeface="a옛날사진관2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latin typeface="a옛날사진관2" pitchFamily="18" charset="-127"/>
                <a:ea typeface="a옛날사진관2" pitchFamily="18" charset="-127"/>
              </a:rPr>
              <a:t> 개발 후기</a:t>
            </a:r>
            <a:endParaRPr lang="en-US" altLang="ko-KR" sz="3000" dirty="0">
              <a:latin typeface="a옛날사진관2" pitchFamily="18" charset="-127"/>
              <a:ea typeface="a옛날사진관2" pitchFamily="18" charset="-127"/>
            </a:endParaRPr>
          </a:p>
        </p:txBody>
      </p:sp>
      <p:pic>
        <p:nvPicPr>
          <p:cNvPr id="13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740" y="453728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tudent\Desktop\icon\pi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42" y="3235674"/>
            <a:ext cx="3495315" cy="33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3702" y="1484784"/>
            <a:ext cx="68965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  <a:latin typeface="a옛날사진관2" pitchFamily="18" charset="-127"/>
                <a:ea typeface="a옛날사진관2" pitchFamily="18" charset="-127"/>
              </a:rPr>
              <a:t>감사합니다</a:t>
            </a:r>
            <a:endParaRPr lang="en-US" altLang="ko-KR" sz="5000" dirty="0">
              <a:solidFill>
                <a:schemeClr val="bg1"/>
              </a:solidFill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en-US" altLang="ko-KR" sz="5000" dirty="0">
                <a:solidFill>
                  <a:schemeClr val="bg1"/>
                </a:solidFill>
                <a:latin typeface="a옛날사진관2" pitchFamily="18" charset="-127"/>
                <a:ea typeface="a옛날사진관2" pitchFamily="18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090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2736"/>
            <a:ext cx="108012" cy="2232248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udent\Desktop\icon\pi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83980"/>
            <a:ext cx="2521620" cy="25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896523"/>
            <a:ext cx="49685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>
                <a:latin typeface="a옛날사진관2" pitchFamily="18" charset="-127"/>
                <a:ea typeface="a옛날사진관2" pitchFamily="18" charset="-127"/>
              </a:rPr>
              <a:t>개발 시스템</a:t>
            </a:r>
            <a:endParaRPr lang="en-US" altLang="ko-KR" sz="5000" dirty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0" dirty="0">
                <a:latin typeface="a옛날사진관2" pitchFamily="18" charset="-127"/>
                <a:ea typeface="a옛날사진관2" pitchFamily="18" charset="-127"/>
              </a:rPr>
              <a:t>개요</a:t>
            </a:r>
            <a:endParaRPr lang="en-US" altLang="ko-KR" sz="5000" dirty="0">
              <a:latin typeface="a옛날사진관2" pitchFamily="18" charset="-127"/>
              <a:ea typeface="a옛날사진관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1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udent\Desktop\icon\pi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83980"/>
            <a:ext cx="2521620" cy="25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421385"/>
            <a:ext cx="2422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개발 배경과 목적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1628800"/>
            <a:ext cx="7416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3600" b="1" dirty="0" err="1">
                <a:solidFill>
                  <a:schemeClr val="accent4">
                    <a:lumMod val="7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반려견</a:t>
            </a:r>
            <a:r>
              <a:rPr lang="ko-KR" altLang="en-US" sz="3600" b="1" dirty="0" err="1">
                <a:solidFill>
                  <a:schemeClr val="bg2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에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관한 지식 정보를 한 눈에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!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 err="1">
                <a:solidFill>
                  <a:schemeClr val="accent4">
                    <a:lumMod val="7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반려견</a:t>
            </a:r>
            <a:r>
              <a:rPr lang="ko-KR" altLang="en-US" sz="3600" b="1" dirty="0" err="1">
                <a:solidFill>
                  <a:schemeClr val="bg2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을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위한 일정관리를 손쉽게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!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 err="1">
                <a:solidFill>
                  <a:schemeClr val="accent2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반려견을</a:t>
            </a:r>
            <a:r>
              <a:rPr lang="ko-KR" altLang="en-US" sz="3600" b="1" dirty="0">
                <a:solidFill>
                  <a:schemeClr val="accent2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위한 정보 공유 사이트</a:t>
            </a:r>
            <a:endParaRPr lang="ko-KR" altLang="en-US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udent\Desktop\icon\pi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2162302" cy="21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05916" y="2419698"/>
            <a:ext cx="6570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- 1</a:t>
            </a:r>
            <a:r>
              <a:rPr lang="ko-KR" altLang="en-US" sz="25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인 가구의 증가에 따른 </a:t>
            </a:r>
            <a:r>
              <a:rPr lang="ko-KR" altLang="en-US" sz="25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반려견</a:t>
            </a:r>
            <a:r>
              <a:rPr lang="ko-KR" altLang="en-US" sz="25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수의 증가</a:t>
            </a:r>
            <a:endParaRPr lang="ko-KR" altLang="en-US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1024460" y="4293096"/>
            <a:ext cx="65705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</a:t>
            </a:r>
            <a:r>
              <a:rPr lang="ko-KR" altLang="en-US" sz="25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반려견에</a:t>
            </a:r>
            <a:r>
              <a:rPr lang="ko-KR" altLang="en-US" sz="25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대한 올바른 지식을 공유할 수 있는 공간의 부족</a:t>
            </a:r>
            <a:endParaRPr lang="en-US" altLang="ko-KR" sz="25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sz="2500" dirty="0"/>
          </a:p>
        </p:txBody>
      </p:sp>
      <p:pic>
        <p:nvPicPr>
          <p:cNvPr id="4099" name="Picture 3" descr="C:\Users\김서연\Desktop\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5" y="1268760"/>
            <a:ext cx="718268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김서연\Desktop\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60" y="3069591"/>
            <a:ext cx="7274148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0260" y="1268760"/>
            <a:ext cx="7192440" cy="115093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0260" y="3045778"/>
            <a:ext cx="7192440" cy="115093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421385"/>
            <a:ext cx="144943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개발 배경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udent\Desktop\icon\pi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2162302" cy="21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421385"/>
            <a:ext cx="144943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옛날사진관2" pitchFamily="18" charset="-127"/>
                <a:ea typeface="a옛날사진관2" pitchFamily="18" charset="-127"/>
              </a:rPr>
              <a:t>기대 효과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924944"/>
            <a:ext cx="76328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옛날사진관2" pitchFamily="18" charset="-127"/>
                <a:ea typeface="a옛날사진관2" pitchFamily="18" charset="-127"/>
              </a:rPr>
              <a:t>- </a:t>
            </a:r>
            <a:r>
              <a:rPr lang="ko-KR" altLang="en-US" sz="2500" dirty="0" err="1">
                <a:latin typeface="a옛날사진관2" pitchFamily="18" charset="-127"/>
                <a:ea typeface="a옛날사진관2" pitchFamily="18" charset="-127"/>
              </a:rPr>
              <a:t>펫</a:t>
            </a:r>
            <a:r>
              <a:rPr lang="ko-KR" altLang="en-US" sz="2500" dirty="0">
                <a:latin typeface="a옛날사진관2" pitchFamily="18" charset="-127"/>
                <a:ea typeface="a옛날사진관2" pitchFamily="18" charset="-127"/>
              </a:rPr>
              <a:t> 시장의 확대로 인한 신조어 </a:t>
            </a:r>
            <a:r>
              <a:rPr lang="en-US" altLang="ko-KR" sz="2500" dirty="0">
                <a:latin typeface="a옛날사진관2" pitchFamily="18" charset="-127"/>
                <a:ea typeface="a옛날사진관2" pitchFamily="18" charset="-127"/>
              </a:rPr>
              <a:t>‘</a:t>
            </a:r>
            <a:r>
              <a:rPr lang="ko-KR" altLang="en-US" sz="2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옛날사진관2" pitchFamily="18" charset="-127"/>
                <a:ea typeface="a옛날사진관2" pitchFamily="18" charset="-127"/>
              </a:rPr>
              <a:t>펫코노미</a:t>
            </a:r>
            <a:r>
              <a:rPr lang="en-US" altLang="ko-KR" sz="2500" dirty="0">
                <a:latin typeface="a옛날사진관2" pitchFamily="18" charset="-127"/>
                <a:ea typeface="a옛날사진관2" pitchFamily="18" charset="-127"/>
              </a:rPr>
              <a:t>’</a:t>
            </a:r>
            <a:r>
              <a:rPr lang="ko-KR" altLang="en-US" sz="2500" dirty="0">
                <a:latin typeface="a옛날사진관2" pitchFamily="18" charset="-127"/>
                <a:ea typeface="a옛날사진관2" pitchFamily="18" charset="-127"/>
              </a:rPr>
              <a:t>의 등장</a:t>
            </a:r>
            <a:endParaRPr lang="en-US" altLang="ko-KR" sz="2500" dirty="0"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 err="1">
                <a:solidFill>
                  <a:srgbClr val="7F7649"/>
                </a:solidFill>
                <a:latin typeface="a옛날사진관2" pitchFamily="18" charset="-127"/>
                <a:ea typeface="a옛날사진관2" pitchFamily="18" charset="-127"/>
              </a:rPr>
              <a:t>반려견</a:t>
            </a:r>
            <a:r>
              <a:rPr lang="ko-KR" altLang="en-US" sz="2300" dirty="0">
                <a:solidFill>
                  <a:srgbClr val="7F7649"/>
                </a:solidFill>
                <a:latin typeface="a옛날사진관2" pitchFamily="18" charset="-127"/>
                <a:ea typeface="a옛날사진관2" pitchFamily="18" charset="-127"/>
              </a:rPr>
              <a:t> 주들의 방문 증가 기대</a:t>
            </a:r>
            <a:endParaRPr lang="en-US" altLang="ko-KR" sz="2300" dirty="0">
              <a:solidFill>
                <a:srgbClr val="7F7649"/>
              </a:solidFill>
              <a:latin typeface="a옛날사진관2" pitchFamily="18" charset="-127"/>
              <a:ea typeface="a옛날사진관2" pitchFamily="18" charset="-127"/>
            </a:endParaRPr>
          </a:p>
          <a:p>
            <a:endParaRPr lang="en-US" altLang="ko-KR" sz="2500" dirty="0">
              <a:latin typeface="a옛날사진관2" pitchFamily="18" charset="-127"/>
              <a:ea typeface="a옛날사진관2" pitchFamily="18" charset="-127"/>
            </a:endParaRPr>
          </a:p>
          <a:p>
            <a:r>
              <a:rPr lang="en-US" altLang="ko-KR" sz="2500" dirty="0">
                <a:latin typeface="a옛날사진관2" pitchFamily="18" charset="-127"/>
                <a:ea typeface="a옛날사진관2" pitchFamily="18" charset="-127"/>
              </a:rPr>
              <a:t>- </a:t>
            </a:r>
            <a:r>
              <a:rPr lang="ko-KR" altLang="en-US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a옛날사진관2" pitchFamily="18" charset="-127"/>
                <a:ea typeface="a옛날사진관2" pitchFamily="18" charset="-127"/>
              </a:rPr>
              <a:t>한 사이트 </a:t>
            </a:r>
            <a:r>
              <a:rPr lang="ko-KR" altLang="en-US" sz="2500" dirty="0">
                <a:latin typeface="a옛날사진관2" pitchFamily="18" charset="-127"/>
                <a:ea typeface="a옛날사진관2" pitchFamily="18" charset="-127"/>
              </a:rPr>
              <a:t>내에서 </a:t>
            </a:r>
            <a:r>
              <a:rPr lang="ko-KR" altLang="en-US" sz="2500" dirty="0" err="1">
                <a:latin typeface="a옛날사진관2" pitchFamily="18" charset="-127"/>
                <a:ea typeface="a옛날사진관2" pitchFamily="18" charset="-127"/>
              </a:rPr>
              <a:t>반려견에</a:t>
            </a:r>
            <a:r>
              <a:rPr lang="ko-KR" altLang="en-US" sz="2500" dirty="0">
                <a:latin typeface="a옛날사진관2" pitchFamily="18" charset="-127"/>
                <a:ea typeface="a옛날사진관2" pitchFamily="18" charset="-127"/>
              </a:rPr>
              <a:t> 대한 전반적인 정보 제공</a:t>
            </a:r>
            <a:endParaRPr lang="en-US" altLang="ko-KR" sz="2500" dirty="0">
              <a:latin typeface="a옛날사진관2" pitchFamily="18" charset="-127"/>
              <a:ea typeface="a옛날사진관2" pitchFamily="18" charset="-127"/>
            </a:endParaRPr>
          </a:p>
          <a:p>
            <a:pPr algn="ctr"/>
            <a:r>
              <a:rPr lang="ko-KR" altLang="en-US" sz="2300" dirty="0">
                <a:solidFill>
                  <a:schemeClr val="bg2">
                    <a:lumMod val="50000"/>
                  </a:schemeClr>
                </a:solidFill>
                <a:latin typeface="a옛날사진관2" pitchFamily="18" charset="-127"/>
                <a:ea typeface="a옛날사진관2" pitchFamily="18" charset="-127"/>
              </a:rPr>
              <a:t>사용자의 편리성 증대</a:t>
            </a:r>
          </a:p>
        </p:txBody>
      </p:sp>
      <p:pic>
        <p:nvPicPr>
          <p:cNvPr id="19" name="Picture 2" descr="C:\Users\student\Desktop\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6" y="1021361"/>
            <a:ext cx="4114508" cy="15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B81D4F32-4D5F-43A2-B9B9-C21A3F4FB9A7}"/>
              </a:ext>
            </a:extLst>
          </p:cNvPr>
          <p:cNvCxnSpPr>
            <a:cxnSpLocks/>
          </p:cNvCxnSpPr>
          <p:nvPr/>
        </p:nvCxnSpPr>
        <p:spPr>
          <a:xfrm flipH="1" flipV="1">
            <a:off x="4322616" y="712234"/>
            <a:ext cx="3248" cy="44818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udent\Desktop\icon\pi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2162302" cy="21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rgbClr val="E3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1560" y="421385"/>
            <a:ext cx="144943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개발 내용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xmlns="" id="{024539F3-EC0F-46AF-95BA-6B8A237D89FB}"/>
              </a:ext>
            </a:extLst>
          </p:cNvPr>
          <p:cNvSpPr txBox="1"/>
          <p:nvPr/>
        </p:nvSpPr>
        <p:spPr>
          <a:xfrm>
            <a:off x="695833" y="2174272"/>
            <a:ext cx="291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-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반려견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상식 공유를 위한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글 등록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수정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삭제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댓글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통해 의견 공유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xmlns="" id="{5B709B65-9D7B-4F3C-B7C6-1805B179F7FD}"/>
              </a:ext>
            </a:extLst>
          </p:cNvPr>
          <p:cNvSpPr txBox="1"/>
          <p:nvPr/>
        </p:nvSpPr>
        <p:spPr>
          <a:xfrm>
            <a:off x="899592" y="3624889"/>
            <a:ext cx="219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동물 병원 찾기</a:t>
            </a:r>
          </a:p>
        </p:txBody>
      </p:sp>
      <p:sp>
        <p:nvSpPr>
          <p:cNvPr id="16" name="TextBox 54">
            <a:extLst>
              <a:ext uri="{FF2B5EF4-FFF2-40B4-BE49-F238E27FC236}">
                <a16:creationId xmlns:a16="http://schemas.microsoft.com/office/drawing/2014/main" xmlns="" id="{E0D7B014-104C-4E96-AC31-660E152E181D}"/>
              </a:ext>
            </a:extLst>
          </p:cNvPr>
          <p:cNvSpPr txBox="1"/>
          <p:nvPr/>
        </p:nvSpPr>
        <p:spPr>
          <a:xfrm>
            <a:off x="695833" y="4160864"/>
            <a:ext cx="255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지역 검색을 통한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지역별 동물 병원 정보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17" name="TextBox 58">
            <a:extLst>
              <a:ext uri="{FF2B5EF4-FFF2-40B4-BE49-F238E27FC236}">
                <a16:creationId xmlns:a16="http://schemas.microsoft.com/office/drawing/2014/main" xmlns="" id="{2337705C-AB26-4C3A-908A-F3F3A98F72DA}"/>
              </a:ext>
            </a:extLst>
          </p:cNvPr>
          <p:cNvSpPr txBox="1"/>
          <p:nvPr/>
        </p:nvSpPr>
        <p:spPr>
          <a:xfrm>
            <a:off x="5076057" y="3904558"/>
            <a:ext cx="295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다른 유저들과 채팅을 통한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정보 공유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cxnSp>
        <p:nvCxnSpPr>
          <p:cNvPr id="18" name="연결선: 꺾임 23">
            <a:extLst>
              <a:ext uri="{FF2B5EF4-FFF2-40B4-BE49-F238E27FC236}">
                <a16:creationId xmlns:a16="http://schemas.microsoft.com/office/drawing/2014/main" xmlns="" id="{4D5F15C0-7CF3-438D-9CE3-CD79EC0E0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1881" y="1632199"/>
            <a:ext cx="829925" cy="6784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91871E40-29DC-4395-B96B-1D71945094AD}"/>
              </a:ext>
            </a:extLst>
          </p:cNvPr>
          <p:cNvSpPr/>
          <p:nvPr/>
        </p:nvSpPr>
        <p:spPr>
          <a:xfrm>
            <a:off x="4259536" y="2310655"/>
            <a:ext cx="124534" cy="133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20" name="연결선: 꺾임 26">
            <a:extLst>
              <a:ext uri="{FF2B5EF4-FFF2-40B4-BE49-F238E27FC236}">
                <a16:creationId xmlns:a16="http://schemas.microsoft.com/office/drawing/2014/main" xmlns="" id="{05C8EC4C-E23E-41F4-A0F7-0FB744B8A24A}"/>
              </a:ext>
            </a:extLst>
          </p:cNvPr>
          <p:cNvCxnSpPr>
            <a:cxnSpLocks/>
          </p:cNvCxnSpPr>
          <p:nvPr/>
        </p:nvCxnSpPr>
        <p:spPr>
          <a:xfrm>
            <a:off x="4369934" y="2385146"/>
            <a:ext cx="915603" cy="2514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7">
            <a:extLst>
              <a:ext uri="{FF2B5EF4-FFF2-40B4-BE49-F238E27FC236}">
                <a16:creationId xmlns:a16="http://schemas.microsoft.com/office/drawing/2014/main" xmlns="" id="{BABC8C86-401E-45CA-A88F-DC5FE2395D48}"/>
              </a:ext>
            </a:extLst>
          </p:cNvPr>
          <p:cNvCxnSpPr>
            <a:cxnSpLocks/>
          </p:cNvCxnSpPr>
          <p:nvPr/>
        </p:nvCxnSpPr>
        <p:spPr>
          <a:xfrm flipV="1">
            <a:off x="4369934" y="3726156"/>
            <a:ext cx="915603" cy="51805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8">
            <a:extLst>
              <a:ext uri="{FF2B5EF4-FFF2-40B4-BE49-F238E27FC236}">
                <a16:creationId xmlns:a16="http://schemas.microsoft.com/office/drawing/2014/main" xmlns="" id="{05C86744-26AD-4A05-A949-24D3E14E72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69370" y="3349984"/>
            <a:ext cx="1064901" cy="8469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93005452-284E-4777-96FE-3827A6D3EFCD}"/>
              </a:ext>
            </a:extLst>
          </p:cNvPr>
          <p:cNvSpPr/>
          <p:nvPr/>
        </p:nvSpPr>
        <p:spPr>
          <a:xfrm>
            <a:off x="4246739" y="3320403"/>
            <a:ext cx="124534" cy="133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xmlns="" id="{7515FBE5-0F06-4E4F-84A5-091B1F5D8687}"/>
              </a:ext>
            </a:extLst>
          </p:cNvPr>
          <p:cNvSpPr txBox="1"/>
          <p:nvPr/>
        </p:nvSpPr>
        <p:spPr>
          <a:xfrm>
            <a:off x="1284031" y="1667316"/>
            <a:ext cx="174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xmlns="" id="{C73296B5-A970-4A3C-B08C-1AA739BA925B}"/>
              </a:ext>
            </a:extLst>
          </p:cNvPr>
          <p:cNvSpPr txBox="1"/>
          <p:nvPr/>
        </p:nvSpPr>
        <p:spPr>
          <a:xfrm>
            <a:off x="5285537" y="2038249"/>
            <a:ext cx="174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일정 관리</a:t>
            </a: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xmlns="" id="{9F576643-B21B-4296-93F1-5DA6F8E0BDB2}"/>
              </a:ext>
            </a:extLst>
          </p:cNvPr>
          <p:cNvSpPr txBox="1"/>
          <p:nvPr/>
        </p:nvSpPr>
        <p:spPr>
          <a:xfrm>
            <a:off x="5295802" y="2510880"/>
            <a:ext cx="294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달력을 통한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반려견을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위한 일정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7" name="TextBox 36">
            <a:extLst>
              <a:ext uri="{FF2B5EF4-FFF2-40B4-BE49-F238E27FC236}">
                <a16:creationId xmlns:a16="http://schemas.microsoft.com/office/drawing/2014/main" xmlns="" id="{9441DD4E-42B2-4D29-AD65-54FF22D22F88}"/>
              </a:ext>
            </a:extLst>
          </p:cNvPr>
          <p:cNvSpPr txBox="1"/>
          <p:nvPr/>
        </p:nvSpPr>
        <p:spPr>
          <a:xfrm>
            <a:off x="5317837" y="3433768"/>
            <a:ext cx="174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2BDE3E9-642B-455E-9329-27E1375F9633}"/>
              </a:ext>
            </a:extLst>
          </p:cNvPr>
          <p:cNvSpPr/>
          <p:nvPr/>
        </p:nvSpPr>
        <p:spPr>
          <a:xfrm>
            <a:off x="4257186" y="1566910"/>
            <a:ext cx="124534" cy="133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7227829-2485-48A2-B414-8E75D6AC00BE}"/>
              </a:ext>
            </a:extLst>
          </p:cNvPr>
          <p:cNvSpPr/>
          <p:nvPr/>
        </p:nvSpPr>
        <p:spPr>
          <a:xfrm>
            <a:off x="4251715" y="4196946"/>
            <a:ext cx="124534" cy="133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1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Users\student\Desktop\icon\pi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60" y="3481846"/>
            <a:ext cx="3424560" cy="3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83568" y="1052736"/>
            <a:ext cx="108012" cy="223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896523"/>
            <a:ext cx="45562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>
                <a:latin typeface="a옛날사진관2" pitchFamily="18" charset="-127"/>
                <a:ea typeface="a옛날사진관2" pitchFamily="18" charset="-127"/>
              </a:rPr>
              <a:t>시스템</a:t>
            </a:r>
            <a:endParaRPr lang="en-US" altLang="ko-KR" sz="5000" dirty="0">
              <a:latin typeface="a옛날사진관2" pitchFamily="18" charset="-127"/>
              <a:ea typeface="a옛날사진관2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0" dirty="0">
                <a:latin typeface="a옛날사진관2" pitchFamily="18" charset="-127"/>
                <a:ea typeface="a옛날사진관2" pitchFamily="18" charset="-127"/>
              </a:rPr>
              <a:t>소개</a:t>
            </a:r>
            <a:endParaRPr lang="en-US" altLang="ko-KR" sz="5000" dirty="0">
              <a:latin typeface="a옛날사진관2" pitchFamily="18" charset="-127"/>
              <a:ea typeface="a옛날사진관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1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6" descr="C:\Users\student\Desktop\프로젝트\로고\doku_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8" y="5776884"/>
            <a:ext cx="1455784" cy="7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1888" y="421385"/>
            <a:ext cx="144016" cy="72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421385"/>
            <a:ext cx="2032929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2" pitchFamily="18" charset="-127"/>
                <a:ea typeface="a옛날사진관2" pitchFamily="18" charset="-127"/>
              </a:rPr>
              <a:t>시스템 구조도</a:t>
            </a:r>
            <a:endParaRPr lang="en-US" altLang="ko-KR" sz="2400" dirty="0">
              <a:latin typeface="a옛날사진관2" pitchFamily="18" charset="-127"/>
              <a:ea typeface="a옛날사진관2" pitchFamily="18" charset="-127"/>
            </a:endParaRPr>
          </a:p>
        </p:txBody>
      </p:sp>
      <p:pic>
        <p:nvPicPr>
          <p:cNvPr id="10" name="Picture 2" descr="\\M12028\팔레트1조\ppt이미지\시스템구성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3" t="31300" r="42851" b="32601"/>
          <a:stretch/>
        </p:blipFill>
        <p:spPr bwMode="auto">
          <a:xfrm>
            <a:off x="2964886" y="2725543"/>
            <a:ext cx="1116045" cy="125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M12028\팔레트1조\ppt이미지\시스템구성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7" t="30276" r="20787" b="33625"/>
          <a:stretch/>
        </p:blipFill>
        <p:spPr bwMode="auto">
          <a:xfrm>
            <a:off x="5332484" y="2723908"/>
            <a:ext cx="1116045" cy="125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\\M12028\팔레트1조\ppt이미지\시스템구성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7" t="35196" b="35510"/>
          <a:stretch/>
        </p:blipFill>
        <p:spPr bwMode="auto">
          <a:xfrm>
            <a:off x="7758186" y="2887361"/>
            <a:ext cx="943132" cy="104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ml5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62" y="4077465"/>
            <a:ext cx="1861059" cy="67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07355" y="3036325"/>
            <a:ext cx="54546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→</a:t>
            </a:r>
            <a:endParaRPr lang="en-US" altLang="ko-KR" sz="4400" dirty="0">
              <a:latin typeface="타이포_뽀로로 M" pitchFamily="18" charset="-127"/>
              <a:ea typeface="타이포_뽀로로 M" pitchFamily="18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789" y="3036325"/>
            <a:ext cx="54546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→</a:t>
            </a:r>
            <a:endParaRPr lang="en-US" altLang="ko-KR" sz="4400" dirty="0">
              <a:latin typeface="타이포_뽀로로 M" pitchFamily="18" charset="-127"/>
              <a:ea typeface="타이포_뽀로로 M" pitchFamily="18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3684" y="2996394"/>
            <a:ext cx="465606" cy="77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→</a:t>
            </a:r>
            <a:endParaRPr lang="en-US" altLang="ko-KR" sz="4400" dirty="0">
              <a:latin typeface="타이포_뽀로로 M" pitchFamily="18" charset="-127"/>
              <a:ea typeface="타이포_뽀로로 M" pitchFamily="18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←</a:t>
            </a:r>
          </a:p>
        </p:txBody>
      </p:sp>
      <p:pic>
        <p:nvPicPr>
          <p:cNvPr id="20" name="Picture 3" descr="C:\Users\student\Desktop\logo-800x18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1" y="1432844"/>
            <a:ext cx="1404948" cy="3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student\Desktop\Java_logo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19" y="1876071"/>
            <a:ext cx="991645" cy="47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student\Desktop\spring-by-pivota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5" y="1920617"/>
            <a:ext cx="1520083" cy="4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student\Desktop\Oracle-SQL-Developer-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7" t="13225" r="18365" b="16703"/>
          <a:stretch/>
        </p:blipFill>
        <p:spPr bwMode="auto">
          <a:xfrm>
            <a:off x="503134" y="2501605"/>
            <a:ext cx="1572487" cy="18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Users\student\Desktop\JQuery_logo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86" y="1114356"/>
            <a:ext cx="963751" cy="9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tudent\Desktop\icon\pic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60" y="3481846"/>
            <a:ext cx="3424560" cy="3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tudent\Desktop\bootstrap-png-bootstrap-51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63" y="4013840"/>
            <a:ext cx="867576" cy="8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360</Words>
  <Application>Microsoft Office PowerPoint</Application>
  <PresentationFormat>화면 슬라이드 쇼(4:3)</PresentationFormat>
  <Paragraphs>114</Paragraphs>
  <Slides>20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105</cp:revision>
  <dcterms:created xsi:type="dcterms:W3CDTF">2019-07-12T00:45:31Z</dcterms:created>
  <dcterms:modified xsi:type="dcterms:W3CDTF">2019-07-23T07:07:11Z</dcterms:modified>
</cp:coreProperties>
</file>