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1" r:id="rId6"/>
    <p:sldId id="266" r:id="rId7"/>
    <p:sldId id="260" r:id="rId8"/>
    <p:sldId id="263" r:id="rId9"/>
    <p:sldId id="268" r:id="rId10"/>
    <p:sldId id="265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A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68C10-EB98-46C0-B213-1B43724BE6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2E3FB8-003B-48EA-82BD-44683BDF5AD9}">
      <dgm:prSet phldrT="[텍스트]"/>
      <dgm:spPr/>
      <dgm:t>
        <a:bodyPr/>
        <a:lstStyle/>
        <a:p>
          <a:pPr latinLnBrk="1"/>
          <a:r>
            <a:rPr lang="ko-KR" altLang="en-US" dirty="0" smtClean="0"/>
            <a:t>역할</a:t>
          </a:r>
          <a:endParaRPr lang="ko-KR" altLang="en-US" dirty="0"/>
        </a:p>
      </dgm:t>
    </dgm:pt>
    <dgm:pt modelId="{5B34CEE9-CDBA-4579-96D8-69794A6E8DB7}" type="parTrans" cxnId="{88F11E3C-386F-46F3-AFF6-80308D883D01}">
      <dgm:prSet/>
      <dgm:spPr/>
      <dgm:t>
        <a:bodyPr/>
        <a:lstStyle/>
        <a:p>
          <a:pPr latinLnBrk="1"/>
          <a:endParaRPr lang="ko-KR" altLang="en-US"/>
        </a:p>
      </dgm:t>
    </dgm:pt>
    <dgm:pt modelId="{5C5E7474-00B3-4ADF-9134-8718D4F82F97}" type="sibTrans" cxnId="{88F11E3C-386F-46F3-AFF6-80308D883D01}">
      <dgm:prSet/>
      <dgm:spPr/>
      <dgm:t>
        <a:bodyPr/>
        <a:lstStyle/>
        <a:p>
          <a:pPr latinLnBrk="1"/>
          <a:endParaRPr lang="ko-KR" altLang="en-US"/>
        </a:p>
      </dgm:t>
    </dgm:pt>
    <dgm:pt modelId="{4BB4287A-F98E-4E90-B248-B0018240F03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김수이</a:t>
          </a:r>
          <a:endParaRPr lang="ko-KR" altLang="en-US" dirty="0"/>
        </a:p>
      </dgm:t>
    </dgm:pt>
    <dgm:pt modelId="{8F1EFF44-B0CF-4EB7-8BF4-F3B70EAE3DAB}" type="parTrans" cxnId="{036DA54F-FC99-4E27-B809-8DB316186C4F}">
      <dgm:prSet/>
      <dgm:spPr/>
      <dgm:t>
        <a:bodyPr/>
        <a:lstStyle/>
        <a:p>
          <a:pPr latinLnBrk="1"/>
          <a:endParaRPr lang="ko-KR" altLang="en-US"/>
        </a:p>
      </dgm:t>
    </dgm:pt>
    <dgm:pt modelId="{E02B7D68-B6FC-4762-A0F1-57B5913FC90B}" type="sibTrans" cxnId="{036DA54F-FC99-4E27-B809-8DB316186C4F}">
      <dgm:prSet/>
      <dgm:spPr/>
      <dgm:t>
        <a:bodyPr/>
        <a:lstStyle/>
        <a:p>
          <a:pPr latinLnBrk="1"/>
          <a:endParaRPr lang="ko-KR" altLang="en-US"/>
        </a:p>
      </dgm:t>
    </dgm:pt>
    <dgm:pt modelId="{D93AE7B1-C694-4157-9ED6-ECBEE31E53DF}">
      <dgm:prSet phldrT="[텍스트]"/>
      <dgm:spPr/>
      <dgm:t>
        <a:bodyPr/>
        <a:lstStyle/>
        <a:p>
          <a:pPr latinLnBrk="1"/>
          <a:r>
            <a:rPr lang="ko-KR" altLang="en-US" dirty="0" smtClean="0"/>
            <a:t>황지원</a:t>
          </a:r>
          <a:endParaRPr lang="ko-KR" altLang="en-US" dirty="0"/>
        </a:p>
      </dgm:t>
    </dgm:pt>
    <dgm:pt modelId="{EE8ECAE0-95D4-42C6-AB25-F1E0C7D00A8C}" type="parTrans" cxnId="{ABB86949-3F28-4DB6-8B10-A02012619DA4}">
      <dgm:prSet/>
      <dgm:spPr/>
      <dgm:t>
        <a:bodyPr/>
        <a:lstStyle/>
        <a:p>
          <a:pPr latinLnBrk="1"/>
          <a:endParaRPr lang="ko-KR" altLang="en-US"/>
        </a:p>
      </dgm:t>
    </dgm:pt>
    <dgm:pt modelId="{346C576D-D925-4E8A-9A53-C2C31D1D1F30}" type="sibTrans" cxnId="{ABB86949-3F28-4DB6-8B10-A02012619DA4}">
      <dgm:prSet/>
      <dgm:spPr/>
      <dgm:t>
        <a:bodyPr/>
        <a:lstStyle/>
        <a:p>
          <a:pPr latinLnBrk="1"/>
          <a:endParaRPr lang="ko-KR" altLang="en-US"/>
        </a:p>
      </dgm:t>
    </dgm:pt>
    <dgm:pt modelId="{B13A8947-33C0-4E5C-8FF3-F836CEAF2A9E}">
      <dgm:prSet phldrT="[텍스트]"/>
      <dgm:spPr/>
      <dgm:t>
        <a:bodyPr/>
        <a:lstStyle/>
        <a:p>
          <a:pPr latinLnBrk="1"/>
          <a:r>
            <a:rPr lang="ko-KR" altLang="en-US" dirty="0" smtClean="0"/>
            <a:t>정해림</a:t>
          </a:r>
          <a:endParaRPr lang="ko-KR" altLang="en-US" dirty="0"/>
        </a:p>
      </dgm:t>
    </dgm:pt>
    <dgm:pt modelId="{9E68B5A9-CF67-4E79-B5B1-259C6D0C4923}" type="parTrans" cxnId="{76BA7832-7BFC-41E9-96AD-BCD22E7F78A2}">
      <dgm:prSet/>
      <dgm:spPr/>
      <dgm:t>
        <a:bodyPr/>
        <a:lstStyle/>
        <a:p>
          <a:pPr latinLnBrk="1"/>
          <a:endParaRPr lang="ko-KR" altLang="en-US"/>
        </a:p>
      </dgm:t>
    </dgm:pt>
    <dgm:pt modelId="{6DB4D33E-A261-4CC3-9FF8-5E67CC31DFD3}" type="sibTrans" cxnId="{76BA7832-7BFC-41E9-96AD-BCD22E7F78A2}">
      <dgm:prSet/>
      <dgm:spPr/>
      <dgm:t>
        <a:bodyPr/>
        <a:lstStyle/>
        <a:p>
          <a:pPr latinLnBrk="1"/>
          <a:endParaRPr lang="ko-KR" altLang="en-US"/>
        </a:p>
      </dgm:t>
    </dgm:pt>
    <dgm:pt modelId="{571417A7-369D-4B4A-8B3C-CB5C8CE2D1A1}" type="pres">
      <dgm:prSet presAssocID="{EFB68C10-EB98-46C0-B213-1B43724BE6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6B460-3A8D-4448-B388-704D180A4BF6}" type="pres">
      <dgm:prSet presAssocID="{9D2E3FB8-003B-48EA-82BD-44683BDF5AD9}" presName="singleCycle" presStyleCnt="0"/>
      <dgm:spPr/>
    </dgm:pt>
    <dgm:pt modelId="{1A8BBF80-C660-4A9D-AD11-8A61D3A224FD}" type="pres">
      <dgm:prSet presAssocID="{9D2E3FB8-003B-48EA-82BD-44683BDF5AD9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9CB8E5-AD02-4AA6-BF3C-C7C1A9E83332}" type="pres">
      <dgm:prSet presAssocID="{8F1EFF44-B0CF-4EB7-8BF4-F3B70EAE3DAB}" presName="Name56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67A2345-B6DE-4F15-A002-B6D054F1F3CF}" type="pres">
      <dgm:prSet presAssocID="{4BB4287A-F98E-4E90-B248-B0018240F034}" presName="text0" presStyleLbl="node1" presStyleIdx="1" presStyleCnt="4" custRadScaleRad="78938" custRadScaleInc="6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7421D0-9EAE-421D-91F2-02F63CFAF9EC}" type="pres">
      <dgm:prSet presAssocID="{EE8ECAE0-95D4-42C6-AB25-F1E0C7D00A8C}" presName="Name56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A0FF175-333A-4958-94D0-20C92B84B353}" type="pres">
      <dgm:prSet presAssocID="{D93AE7B1-C694-4157-9ED6-ECBEE31E53DF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3C4EB2-F09C-4413-948F-E1E40D59450A}" type="pres">
      <dgm:prSet presAssocID="{9E68B5A9-CF67-4E79-B5B1-259C6D0C4923}" presName="Name56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91F4525-2796-49D7-939C-50EE8BE924F3}" type="pres">
      <dgm:prSet presAssocID="{B13A8947-33C0-4E5C-8FF3-F836CEAF2A9E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F11E3C-386F-46F3-AFF6-80308D883D01}" srcId="{EFB68C10-EB98-46C0-B213-1B43724BE6A5}" destId="{9D2E3FB8-003B-48EA-82BD-44683BDF5AD9}" srcOrd="0" destOrd="0" parTransId="{5B34CEE9-CDBA-4579-96D8-69794A6E8DB7}" sibTransId="{5C5E7474-00B3-4ADF-9134-8718D4F82F97}"/>
    <dgm:cxn modelId="{ABB86949-3F28-4DB6-8B10-A02012619DA4}" srcId="{9D2E3FB8-003B-48EA-82BD-44683BDF5AD9}" destId="{D93AE7B1-C694-4157-9ED6-ECBEE31E53DF}" srcOrd="1" destOrd="0" parTransId="{EE8ECAE0-95D4-42C6-AB25-F1E0C7D00A8C}" sibTransId="{346C576D-D925-4E8A-9A53-C2C31D1D1F30}"/>
    <dgm:cxn modelId="{7F586BF1-DE1A-45B4-9F93-3B5DF5DEC261}" type="presOf" srcId="{4BB4287A-F98E-4E90-B248-B0018240F034}" destId="{967A2345-B6DE-4F15-A002-B6D054F1F3CF}" srcOrd="0" destOrd="0" presId="urn:microsoft.com/office/officeart/2008/layout/RadialCluster"/>
    <dgm:cxn modelId="{A8D57A3F-E619-4497-9D3E-A36BAE356075}" type="presOf" srcId="{D93AE7B1-C694-4157-9ED6-ECBEE31E53DF}" destId="{6A0FF175-333A-4958-94D0-20C92B84B353}" srcOrd="0" destOrd="0" presId="urn:microsoft.com/office/officeart/2008/layout/RadialCluster"/>
    <dgm:cxn modelId="{1723A8E6-5222-4C03-8C69-5E3E40C3462F}" type="presOf" srcId="{9E68B5A9-CF67-4E79-B5B1-259C6D0C4923}" destId="{A93C4EB2-F09C-4413-948F-E1E40D59450A}" srcOrd="0" destOrd="0" presId="urn:microsoft.com/office/officeart/2008/layout/RadialCluster"/>
    <dgm:cxn modelId="{CAB9C400-C384-4A21-9AB0-E4B155C893E3}" type="presOf" srcId="{B13A8947-33C0-4E5C-8FF3-F836CEAF2A9E}" destId="{591F4525-2796-49D7-939C-50EE8BE924F3}" srcOrd="0" destOrd="0" presId="urn:microsoft.com/office/officeart/2008/layout/RadialCluster"/>
    <dgm:cxn modelId="{0B1F2569-0E92-4347-BB09-34D7DA6520CC}" type="presOf" srcId="{9D2E3FB8-003B-48EA-82BD-44683BDF5AD9}" destId="{1A8BBF80-C660-4A9D-AD11-8A61D3A224FD}" srcOrd="0" destOrd="0" presId="urn:microsoft.com/office/officeart/2008/layout/RadialCluster"/>
    <dgm:cxn modelId="{2F20B0ED-5CB2-496E-85F5-7F12ED42FC0C}" type="presOf" srcId="{EFB68C10-EB98-46C0-B213-1B43724BE6A5}" destId="{571417A7-369D-4B4A-8B3C-CB5C8CE2D1A1}" srcOrd="0" destOrd="0" presId="urn:microsoft.com/office/officeart/2008/layout/RadialCluster"/>
    <dgm:cxn modelId="{036DA54F-FC99-4E27-B809-8DB316186C4F}" srcId="{9D2E3FB8-003B-48EA-82BD-44683BDF5AD9}" destId="{4BB4287A-F98E-4E90-B248-B0018240F034}" srcOrd="0" destOrd="0" parTransId="{8F1EFF44-B0CF-4EB7-8BF4-F3B70EAE3DAB}" sibTransId="{E02B7D68-B6FC-4762-A0F1-57B5913FC90B}"/>
    <dgm:cxn modelId="{93EEA1F1-B844-4635-A220-97AC6245A2F3}" type="presOf" srcId="{EE8ECAE0-95D4-42C6-AB25-F1E0C7D00A8C}" destId="{C27421D0-9EAE-421D-91F2-02F63CFAF9EC}" srcOrd="0" destOrd="0" presId="urn:microsoft.com/office/officeart/2008/layout/RadialCluster"/>
    <dgm:cxn modelId="{39DE79C2-6F94-4B45-851C-8B040245BA37}" type="presOf" srcId="{8F1EFF44-B0CF-4EB7-8BF4-F3B70EAE3DAB}" destId="{119CB8E5-AD02-4AA6-BF3C-C7C1A9E83332}" srcOrd="0" destOrd="0" presId="urn:microsoft.com/office/officeart/2008/layout/RadialCluster"/>
    <dgm:cxn modelId="{76BA7832-7BFC-41E9-96AD-BCD22E7F78A2}" srcId="{9D2E3FB8-003B-48EA-82BD-44683BDF5AD9}" destId="{B13A8947-33C0-4E5C-8FF3-F836CEAF2A9E}" srcOrd="2" destOrd="0" parTransId="{9E68B5A9-CF67-4E79-B5B1-259C6D0C4923}" sibTransId="{6DB4D33E-A261-4CC3-9FF8-5E67CC31DFD3}"/>
    <dgm:cxn modelId="{EEE3AB45-410E-483C-BA8E-09DCA21A2B31}" type="presParOf" srcId="{571417A7-369D-4B4A-8B3C-CB5C8CE2D1A1}" destId="{FA46B460-3A8D-4448-B388-704D180A4BF6}" srcOrd="0" destOrd="0" presId="urn:microsoft.com/office/officeart/2008/layout/RadialCluster"/>
    <dgm:cxn modelId="{357D5DAE-CF15-46CF-BD50-5B70F81F7283}" type="presParOf" srcId="{FA46B460-3A8D-4448-B388-704D180A4BF6}" destId="{1A8BBF80-C660-4A9D-AD11-8A61D3A224FD}" srcOrd="0" destOrd="0" presId="urn:microsoft.com/office/officeart/2008/layout/RadialCluster"/>
    <dgm:cxn modelId="{1CF725E2-2A80-449E-8A02-1A944548B6E3}" type="presParOf" srcId="{FA46B460-3A8D-4448-B388-704D180A4BF6}" destId="{119CB8E5-AD02-4AA6-BF3C-C7C1A9E83332}" srcOrd="1" destOrd="0" presId="urn:microsoft.com/office/officeart/2008/layout/RadialCluster"/>
    <dgm:cxn modelId="{14E1F7EC-B8F3-4979-AD3F-34BFC4909E22}" type="presParOf" srcId="{FA46B460-3A8D-4448-B388-704D180A4BF6}" destId="{967A2345-B6DE-4F15-A002-B6D054F1F3CF}" srcOrd="2" destOrd="0" presId="urn:microsoft.com/office/officeart/2008/layout/RadialCluster"/>
    <dgm:cxn modelId="{5EFB6DB9-1947-421A-872D-B2A8E84D4BE0}" type="presParOf" srcId="{FA46B460-3A8D-4448-B388-704D180A4BF6}" destId="{C27421D0-9EAE-421D-91F2-02F63CFAF9EC}" srcOrd="3" destOrd="0" presId="urn:microsoft.com/office/officeart/2008/layout/RadialCluster"/>
    <dgm:cxn modelId="{4422D72C-92C9-4927-BCEF-E11ECC188774}" type="presParOf" srcId="{FA46B460-3A8D-4448-B388-704D180A4BF6}" destId="{6A0FF175-333A-4958-94D0-20C92B84B353}" srcOrd="4" destOrd="0" presId="urn:microsoft.com/office/officeart/2008/layout/RadialCluster"/>
    <dgm:cxn modelId="{F6F5F6E6-7555-4412-A71B-88CCAFC572E8}" type="presParOf" srcId="{FA46B460-3A8D-4448-B388-704D180A4BF6}" destId="{A93C4EB2-F09C-4413-948F-E1E40D59450A}" srcOrd="5" destOrd="0" presId="urn:microsoft.com/office/officeart/2008/layout/RadialCluster"/>
    <dgm:cxn modelId="{8C8538AF-E157-4FA7-89CC-C9CFE1739480}" type="presParOf" srcId="{FA46B460-3A8D-4448-B388-704D180A4BF6}" destId="{591F4525-2796-49D7-939C-50EE8BE924F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0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4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2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0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59AC-5A64-4BA6-A94B-048EA51CABC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B996-12FF-4B35-AE66-919EBE4D2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0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microsoft.com/office/2007/relationships/hdphoto" Target="../media/hdphoto4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7391" y="1252603"/>
            <a:ext cx="4860099" cy="432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95593" y="1615858"/>
            <a:ext cx="4183694" cy="359496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4764" y="1904162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MINI</a:t>
            </a:r>
          </a:p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PROJECT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08537" y="3494762"/>
            <a:ext cx="3645074" cy="1252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3455" y="355435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5 TEAM </a:t>
            </a:r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MEMBER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1244" y="3973998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김수이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캡틴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황지원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앤트맨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정해림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스파이더맨</a:t>
            </a:r>
            <a:r>
              <a:rPr lang="en-US" altLang="ko-KR" dirty="0" smtClean="0"/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8" b="96406" l="1328" r="92891">
                        <a14:backgroundMark x1="30469" y1="12031" x2="30469" y2="12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2036">
            <a:off x="7539320" y="4019159"/>
            <a:ext cx="1756338" cy="17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804496" y="240505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2-3. </a:t>
            </a:r>
            <a:r>
              <a:rPr lang="ko-KR" altLang="en-US" sz="4000" b="1" dirty="0" smtClean="0"/>
              <a:t>개발 계획</a:t>
            </a:r>
            <a:endParaRPr lang="ko-KR" altLang="en-US" sz="4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16127" y="1242449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설계 단계 준비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99" y="1318650"/>
            <a:ext cx="4427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컨텐츠</a:t>
            </a:r>
            <a:r>
              <a:rPr lang="ko-KR" altLang="en-US" sz="1600" dirty="0" smtClean="0"/>
              <a:t> 회의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요구사항 기능 회의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메인 레이아웃 설계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16127" y="2312790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시스템 설계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8073" y="2507775"/>
            <a:ext cx="442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DB </a:t>
            </a:r>
            <a:r>
              <a:rPr lang="ko-KR" altLang="en-US" sz="1600" dirty="0" smtClean="0"/>
              <a:t>다이어그램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시퀀스 다이어그램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16127" y="3383131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디자인 개발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5547" y="3428598"/>
            <a:ext cx="4427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디자인 벤치 </a:t>
            </a:r>
            <a:r>
              <a:rPr lang="ko-KR" altLang="en-US" sz="1600" dirty="0" err="1" smtClean="0"/>
              <a:t>마킹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메인 레이아웃 디자인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서브 페이지 디자인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6127" y="4453472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시스템 개발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4521" y="4548740"/>
            <a:ext cx="4427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DB </a:t>
            </a:r>
            <a:r>
              <a:rPr lang="ko-KR" altLang="en-US" sz="1600" dirty="0" smtClean="0"/>
              <a:t>구조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설계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시스템 구조 설계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코드 구현 및 기능 적용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16127" y="5523813"/>
            <a:ext cx="2929180" cy="1007390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테스트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1994" y="5736689"/>
            <a:ext cx="442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단위 테스트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전체 테스트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338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2-4. </a:t>
            </a: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54" y="1224652"/>
            <a:ext cx="6516762" cy="54735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19198" t="36366" r="19081" b="36211"/>
          <a:stretch/>
        </p:blipFill>
        <p:spPr>
          <a:xfrm>
            <a:off x="8496616" y="6194031"/>
            <a:ext cx="2016690" cy="5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2-4. </a:t>
            </a: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7782617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clrChange>
              <a:clrFrom>
                <a:srgbClr val="785831"/>
              </a:clrFrom>
              <a:clrTo>
                <a:srgbClr val="78583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1683" y="4587647"/>
            <a:ext cx="1335187" cy="1335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직사각형 8"/>
          <p:cNvSpPr/>
          <p:nvPr/>
        </p:nvSpPr>
        <p:spPr>
          <a:xfrm>
            <a:off x="7611682" y="4587648"/>
            <a:ext cx="1335187" cy="133518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황지원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164" y="1428554"/>
            <a:ext cx="1414604" cy="14087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55164" y="1428554"/>
            <a:ext cx="1414604" cy="140870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김수이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1250" y1="52917" x2="31250" y2="52917"/>
                        <a14:foregroundMark x1="63125" y1="53750" x2="63125" y2="5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45" y="4215600"/>
            <a:ext cx="2111364" cy="21113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60295" y="4443663"/>
            <a:ext cx="1507958" cy="1604211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정해림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25860" y="1609496"/>
            <a:ext cx="1709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개발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</a:t>
            </a:r>
            <a:r>
              <a:rPr lang="ko-KR" altLang="en-US" dirty="0" smtClean="0"/>
              <a:t>설계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9125892" y="4764108"/>
            <a:ext cx="1939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단위 테스트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요구사항 기능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221968" y="4796192"/>
            <a:ext cx="1939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설계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레이아웃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1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34034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2-5. </a:t>
            </a:r>
            <a:r>
              <a:rPr lang="en-US" altLang="ko-KR" sz="4000" b="1" dirty="0"/>
              <a:t> </a:t>
            </a:r>
            <a:r>
              <a:rPr lang="en-US" altLang="ko-KR" sz="4000" b="1" dirty="0" smtClean="0"/>
              <a:t>DB </a:t>
            </a:r>
            <a:r>
              <a:rPr lang="ko-KR" altLang="en-US" sz="4000" b="1" dirty="0" smtClean="0"/>
              <a:t>구조</a:t>
            </a:r>
            <a:endParaRPr lang="ko-KR" altLang="en-US" sz="4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90"/>
          <a:stretch/>
        </p:blipFill>
        <p:spPr>
          <a:xfrm>
            <a:off x="2430379" y="1399406"/>
            <a:ext cx="7972927" cy="54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0"/>
          <a:stretch/>
        </p:blipFill>
        <p:spPr>
          <a:xfrm>
            <a:off x="2414337" y="0"/>
            <a:ext cx="7972927" cy="41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8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582" t="10991" r="10308" b="30833"/>
          <a:stretch/>
        </p:blipFill>
        <p:spPr>
          <a:xfrm>
            <a:off x="1465545" y="1315233"/>
            <a:ext cx="9645042" cy="56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582" t="11505" r="10308" b="32887"/>
          <a:stretch/>
        </p:blipFill>
        <p:spPr>
          <a:xfrm>
            <a:off x="1189972" y="1206774"/>
            <a:ext cx="9645042" cy="54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993" t="10350" r="11336" b="22870"/>
          <a:stretch/>
        </p:blipFill>
        <p:spPr>
          <a:xfrm>
            <a:off x="1365336" y="1315232"/>
            <a:ext cx="9469678" cy="65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171" t="10607" r="8973" b="33657"/>
          <a:stretch/>
        </p:blipFill>
        <p:spPr>
          <a:xfrm>
            <a:off x="1265129" y="1089764"/>
            <a:ext cx="9857984" cy="54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788" t="11207" r="9589" b="33524"/>
          <a:stretch/>
        </p:blipFill>
        <p:spPr>
          <a:xfrm>
            <a:off x="1465545" y="1509385"/>
            <a:ext cx="9707672" cy="53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6705" y="136736"/>
            <a:ext cx="1975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</a:rPr>
              <a:t>INDEX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822488" y="935865"/>
            <a:ext cx="0" cy="476347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711841" y="1138369"/>
            <a:ext cx="0" cy="476347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588668" y="1328347"/>
            <a:ext cx="0" cy="180000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578230" y="3560063"/>
            <a:ext cx="0" cy="180000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52400" y="1100791"/>
            <a:ext cx="540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655496" y="1100791"/>
            <a:ext cx="252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8" b="96406" l="1328" r="92891">
                        <a14:backgroundMark x1="30469" y1="12031" x2="30469" y2="12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940">
            <a:off x="2939668" y="180682"/>
            <a:ext cx="915982" cy="9159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63766" y="2541310"/>
            <a:ext cx="6460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개발 프로젝트 선정 </a:t>
            </a:r>
            <a:r>
              <a:rPr lang="ko-KR" altLang="en-US" sz="3600" b="1" dirty="0"/>
              <a:t>및 </a:t>
            </a:r>
            <a:r>
              <a:rPr lang="ko-KR" altLang="en-US" sz="3600" b="1" dirty="0" smtClean="0"/>
              <a:t>배경</a:t>
            </a:r>
            <a:endParaRPr lang="ko-KR" altLang="en-US" sz="3600" b="1" dirty="0"/>
          </a:p>
          <a:p>
            <a:pPr fontAlgn="base"/>
            <a:endParaRPr lang="en-US" altLang="ko-KR" sz="3600" b="1" dirty="0" smtClean="0"/>
          </a:p>
          <a:p>
            <a:pPr fontAlgn="base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개발 </a:t>
            </a:r>
            <a:r>
              <a:rPr lang="ko-KR" altLang="en-US" sz="3600" b="1" dirty="0"/>
              <a:t>기술과 </a:t>
            </a:r>
            <a:r>
              <a:rPr lang="ko-KR" altLang="en-US" sz="3600" b="1" dirty="0" smtClean="0"/>
              <a:t>구성</a:t>
            </a:r>
            <a:endParaRPr lang="ko-KR" altLang="en-US" sz="3600" b="1" dirty="0"/>
          </a:p>
          <a:p>
            <a:pPr fontAlgn="base"/>
            <a:endParaRPr lang="en-US" altLang="ko-KR" sz="3600" b="1" dirty="0" smtClean="0"/>
          </a:p>
          <a:p>
            <a:pPr fontAlgn="base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개발 </a:t>
            </a:r>
            <a:r>
              <a:rPr lang="ko-KR" altLang="en-US" sz="3600" b="1" dirty="0"/>
              <a:t>후기</a:t>
            </a:r>
          </a:p>
          <a:p>
            <a:endParaRPr lang="ko-KR" altLang="en-US" sz="3600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472528" y="3266133"/>
            <a:ext cx="720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494436" y="4404900"/>
            <a:ext cx="720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484315" y="5491656"/>
            <a:ext cx="7200000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16" y="25838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2-6.  </a:t>
            </a:r>
            <a:r>
              <a:rPr lang="ko-KR" altLang="en-US" sz="4000" b="1" dirty="0" smtClean="0"/>
              <a:t>초기 화면 구성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040" t="10219" r="10514" b="36741"/>
          <a:stretch/>
        </p:blipFill>
        <p:spPr>
          <a:xfrm>
            <a:off x="1139866" y="1327759"/>
            <a:ext cx="9807881" cy="51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72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가랏 대타출동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96" y="-9604"/>
            <a:ext cx="8584504" cy="68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가랏 대타출동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1" r="60946"/>
          <a:stretch/>
        </p:blipFill>
        <p:spPr bwMode="auto">
          <a:xfrm>
            <a:off x="0" y="0"/>
            <a:ext cx="7077205" cy="68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가랏 대타출동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" t="69823" r="60047" b="15111"/>
          <a:stretch/>
        </p:blipFill>
        <p:spPr bwMode="auto">
          <a:xfrm>
            <a:off x="2043830" y="0"/>
            <a:ext cx="7077205" cy="16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형 설명선 3"/>
          <p:cNvSpPr/>
          <p:nvPr/>
        </p:nvSpPr>
        <p:spPr>
          <a:xfrm>
            <a:off x="1668049" y="1650514"/>
            <a:ext cx="4519808" cy="2968668"/>
          </a:xfrm>
          <a:prstGeom prst="wedgeEllipseCallout">
            <a:avLst>
              <a:gd name="adj1" fmla="val 62031"/>
              <a:gd name="adj2" fmla="val 447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63060" y="2470673"/>
            <a:ext cx="28905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봐주셔서 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 fontAlgn="base"/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r>
              <a:rPr lang="en-US" altLang="ko-KR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4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464" y="413359"/>
            <a:ext cx="11298476" cy="60751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8723" y="588723"/>
            <a:ext cx="11022904" cy="57494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516356" y="4349577"/>
            <a:ext cx="4055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프로젝트 개요</a:t>
            </a:r>
            <a:endParaRPr lang="ko-KR" altLang="en-US" sz="4000" b="1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002786" y="5158208"/>
            <a:ext cx="7200000" cy="178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723" y="588723"/>
            <a:ext cx="1975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</a:rPr>
              <a:t>INDEX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804496" y="240505"/>
            <a:ext cx="6465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1-1. </a:t>
            </a:r>
            <a:r>
              <a:rPr lang="ko-KR" altLang="en-US" sz="4000" b="1" dirty="0" smtClean="0"/>
              <a:t>프로젝트 선정 및 배경</a:t>
            </a:r>
            <a:endParaRPr lang="ko-KR" altLang="en-US" sz="4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4276" b="34446"/>
          <a:stretch/>
        </p:blipFill>
        <p:spPr>
          <a:xfrm>
            <a:off x="7084916" y="3694752"/>
            <a:ext cx="3155184" cy="9895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7" y="1355653"/>
            <a:ext cx="4448290" cy="33319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70" y="1352385"/>
            <a:ext cx="4164208" cy="2342367"/>
          </a:xfrm>
          <a:prstGeom prst="rect">
            <a:avLst/>
          </a:prstGeom>
        </p:spPr>
      </p:pic>
      <p:sp>
        <p:nvSpPr>
          <p:cNvPr id="13" name="모서리가 접힌 도형 12"/>
          <p:cNvSpPr/>
          <p:nvPr/>
        </p:nvSpPr>
        <p:spPr>
          <a:xfrm>
            <a:off x="1804496" y="4972833"/>
            <a:ext cx="8677818" cy="1553227"/>
          </a:xfrm>
          <a:prstGeom prst="foldedCorner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바쁜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현대인들의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특성 상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아르바이트를 장기적으로 하는 것보다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자기가</a:t>
            </a:r>
            <a:endParaRPr lang="en-US" altLang="ko-KR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원하는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시간에 원하는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아르바이트를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하길 선호하게 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됨</a:t>
            </a:r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ex.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배민 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커넥트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부릉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프렌즈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02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804496" y="240505"/>
            <a:ext cx="6465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1-1. </a:t>
            </a:r>
            <a:r>
              <a:rPr lang="ko-KR" altLang="en-US" sz="4000" b="1" dirty="0" smtClean="0"/>
              <a:t>프로젝트 선정 및 배경</a:t>
            </a:r>
            <a:endParaRPr lang="ko-KR" altLang="en-US" sz="4000" b="1" dirty="0"/>
          </a:p>
        </p:txBody>
      </p:sp>
      <p:pic>
        <p:nvPicPr>
          <p:cNvPr id="4098" name="Picture 2" descr="사장님 일러스트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9"/>
          <a:stretch/>
        </p:blipFill>
        <p:spPr bwMode="auto">
          <a:xfrm>
            <a:off x="895011" y="2915797"/>
            <a:ext cx="1986111" cy="288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3312" t="51" r="25063" b="53534"/>
          <a:stretch/>
        </p:blipFill>
        <p:spPr>
          <a:xfrm>
            <a:off x="9116662" y="2600255"/>
            <a:ext cx="2101824" cy="32379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462757">
            <a:off x="2861453" y="3695604"/>
            <a:ext cx="717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9012487">
            <a:off x="174798" y="3834611"/>
            <a:ext cx="78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3335411" y="1870339"/>
            <a:ext cx="3851452" cy="1459832"/>
          </a:xfrm>
          <a:prstGeom prst="wedgeEllipseCallout">
            <a:avLst>
              <a:gd name="adj1" fmla="val -57599"/>
              <a:gd name="adj2" fmla="val 55907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아르바이트 할 학생을 원하는 시간대에 고용하고 싶은데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…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4973053" y="3745880"/>
            <a:ext cx="3847854" cy="1459832"/>
          </a:xfrm>
          <a:prstGeom prst="wedgeEllipseCallout">
            <a:avLst>
              <a:gd name="adj1" fmla="val 61183"/>
              <a:gd name="adj2" fmla="val 44918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내가 원하는 시간대에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아르바이트를 하고 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싶은데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…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1700463" y="2451570"/>
            <a:ext cx="8823997" cy="3695397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829548" y="240505"/>
            <a:ext cx="73100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1-2. </a:t>
            </a:r>
            <a:r>
              <a:rPr lang="ko-KR" altLang="en-US" sz="4000" b="1" dirty="0"/>
              <a:t>프로젝트 목표와 기대효과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71" b="99143" l="27717" r="74488">
                        <a14:foregroundMark x1="32756" y1="47714" x2="32756" y2="47714"/>
                        <a14:foregroundMark x1="28031" y1="42571" x2="28031" y2="42571"/>
                        <a14:foregroundMark x1="30866" y1="43143" x2="30866" y2="43143"/>
                        <a14:foregroundMark x1="31024" y1="41429" x2="31024" y2="41429"/>
                        <a14:foregroundMark x1="29449" y1="40571" x2="29449" y2="40571"/>
                        <a14:foregroundMark x1="48346" y1="95714" x2="48346" y2="95714"/>
                        <a14:foregroundMark x1="54646" y1="96571" x2="54646" y2="96571"/>
                        <a14:foregroundMark x1="48976" y1="99143" x2="48976" y2="99143"/>
                        <a14:foregroundMark x1="51024" y1="40571" x2="51024" y2="40571"/>
                        <a14:foregroundMark x1="51339" y1="35714" x2="51339" y2="35714"/>
                        <a14:foregroundMark x1="51811" y1="24000" x2="51811" y2="24000"/>
                        <a14:foregroundMark x1="50866" y1="18857" x2="50866" y2="18857"/>
                        <a14:foregroundMark x1="65512" y1="43143" x2="65512" y2="43143"/>
                        <a14:foregroundMark x1="74488" y1="39143" x2="74488" y2="39143"/>
                        <a14:foregroundMark x1="30079" y1="36857" x2="30079" y2="36857"/>
                        <a14:foregroundMark x1="34488" y1="37714" x2="34488" y2="37714"/>
                        <a14:foregroundMark x1="33858" y1="44857" x2="33858" y2="44857"/>
                        <a14:foregroundMark x1="67874" y1="37143" x2="67874" y2="37143"/>
                      </a14:backgroundRemoval>
                    </a14:imgEffect>
                  </a14:imgLayer>
                </a14:imgProps>
              </a:ext>
            </a:extLst>
          </a:blip>
          <a:srcRect l="23975" t="14399" r="22387"/>
          <a:stretch/>
        </p:blipFill>
        <p:spPr>
          <a:xfrm>
            <a:off x="3782862" y="1914660"/>
            <a:ext cx="4446739" cy="391146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Box 7"/>
          <p:cNvSpPr txBox="1"/>
          <p:nvPr/>
        </p:nvSpPr>
        <p:spPr>
          <a:xfrm>
            <a:off x="1829548" y="3699103"/>
            <a:ext cx="3118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구인하고자 하는 사람과</a:t>
            </a:r>
            <a:endParaRPr lang="en-US" altLang="ko-KR" b="1" dirty="0" smtClean="0"/>
          </a:p>
          <a:p>
            <a:r>
              <a:rPr lang="ko-KR" altLang="en-US" b="1" dirty="0" smtClean="0"/>
              <a:t>구직하고자 하는 사람에게</a:t>
            </a:r>
            <a:endParaRPr lang="en-US" altLang="ko-KR" b="1" dirty="0" smtClean="0"/>
          </a:p>
          <a:p>
            <a:r>
              <a:rPr lang="ko-KR" altLang="en-US" b="1" dirty="0" smtClean="0"/>
              <a:t>간단하고 직관적인 기능으로</a:t>
            </a:r>
            <a:endParaRPr lang="en-US" altLang="ko-KR" b="1" dirty="0" smtClean="0"/>
          </a:p>
          <a:p>
            <a:r>
              <a:rPr lang="ko-KR" altLang="en-US" b="1" dirty="0" smtClean="0"/>
              <a:t>구현된 </a:t>
            </a:r>
            <a:r>
              <a:rPr lang="ko-KR" altLang="en-US" b="1" dirty="0" err="1" smtClean="0"/>
              <a:t>웹페이지</a:t>
            </a:r>
            <a:r>
              <a:rPr lang="ko-KR" altLang="en-US" b="1" dirty="0" smtClean="0"/>
              <a:t> 기능 구현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79322" y="3825789"/>
            <a:ext cx="2507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/>
              <a:t>서로의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시간과 돈을 절약하는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효과 창출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4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464" y="413359"/>
            <a:ext cx="11298476" cy="60751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8723" y="588723"/>
            <a:ext cx="11022904" cy="57494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27426" y="4349577"/>
            <a:ext cx="47500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개발 기술과 구성</a:t>
            </a:r>
            <a:endParaRPr lang="ko-KR" altLang="en-US" sz="4000" b="1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002786" y="5158208"/>
            <a:ext cx="7200000" cy="178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723" y="588723"/>
            <a:ext cx="1975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</a:rPr>
              <a:t>INDEX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넛 7"/>
          <p:cNvSpPr/>
          <p:nvPr/>
        </p:nvSpPr>
        <p:spPr>
          <a:xfrm>
            <a:off x="3219150" y="1390744"/>
            <a:ext cx="5327263" cy="4969743"/>
          </a:xfrm>
          <a:prstGeom prst="donut">
            <a:avLst>
              <a:gd name="adj" fmla="val 5194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8" t="10545" r="31864" b="5779"/>
          <a:stretch/>
        </p:blipFill>
        <p:spPr>
          <a:xfrm>
            <a:off x="4881706" y="2502362"/>
            <a:ext cx="1665504" cy="18358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2-1. </a:t>
            </a:r>
            <a:r>
              <a:rPr lang="ko-KR" altLang="en-US" sz="4000" b="1" dirty="0" smtClean="0"/>
              <a:t>개발 기술</a:t>
            </a:r>
            <a:endParaRPr lang="ko-KR" altLang="en-US" sz="4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0" b="20430"/>
          <a:stretch/>
        </p:blipFill>
        <p:spPr>
          <a:xfrm>
            <a:off x="1465545" y="3121219"/>
            <a:ext cx="2333625" cy="9895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7" b="16505"/>
          <a:stretch/>
        </p:blipFill>
        <p:spPr>
          <a:xfrm>
            <a:off x="2853361" y="1422128"/>
            <a:ext cx="1573524" cy="111481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25" y="1448695"/>
            <a:ext cx="1684751" cy="16847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t="10136" r="25343" b="10101"/>
          <a:stretch/>
        </p:blipFill>
        <p:spPr>
          <a:xfrm>
            <a:off x="3219150" y="5411198"/>
            <a:ext cx="1662556" cy="9641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02" y="5517803"/>
            <a:ext cx="1054759" cy="11692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4" y="4223222"/>
            <a:ext cx="1983892" cy="7437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61" y="4411176"/>
            <a:ext cx="2084964" cy="843378"/>
          </a:xfrm>
          <a:prstGeom prst="rect">
            <a:avLst/>
          </a:prstGeom>
        </p:spPr>
      </p:pic>
      <p:sp>
        <p:nvSpPr>
          <p:cNvPr id="6" name="AutoShape 4" descr="Monday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306303">
            <a:off x="7988905" y="3621809"/>
            <a:ext cx="929905" cy="51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20818220">
            <a:off x="3074359" y="4514247"/>
            <a:ext cx="929905" cy="5157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5406060" y="1258179"/>
            <a:ext cx="913155" cy="525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8" t="10545" r="31864" b="5779"/>
          <a:stretch/>
        </p:blipFill>
        <p:spPr>
          <a:xfrm>
            <a:off x="5029885" y="2432706"/>
            <a:ext cx="1665504" cy="18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31090" cy="94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948391"/>
            <a:ext cx="10835014" cy="1787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7016" y="258383"/>
            <a:ext cx="4564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000" b="1" dirty="0" smtClean="0"/>
              <a:t>2-2. </a:t>
            </a:r>
            <a:r>
              <a:rPr lang="ko-KR" altLang="en-US" sz="4000" b="1" dirty="0" smtClean="0"/>
              <a:t>시스템 구조도</a:t>
            </a:r>
            <a:endParaRPr lang="ko-KR" altLang="en-US" sz="4000" b="1" dirty="0"/>
          </a:p>
        </p:txBody>
      </p:sp>
      <p:pic>
        <p:nvPicPr>
          <p:cNvPr id="19" name="Picture 6" descr="Monday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34" y="2507928"/>
            <a:ext cx="2207491" cy="15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Oven 웹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28" y="220071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80" y="4536273"/>
            <a:ext cx="2466514" cy="6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252</Words>
  <Application>Microsoft Office PowerPoint</Application>
  <PresentationFormat>와이드스크린</PresentationFormat>
  <Paragraphs>86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HY궁서B</vt:lpstr>
      <vt:lpstr>HY엽서M</vt:lpstr>
      <vt:lpstr>맑은 고딕</vt:lpstr>
      <vt:lpstr>휴먼모음T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30</cp:revision>
  <dcterms:created xsi:type="dcterms:W3CDTF">2020-02-18T10:09:36Z</dcterms:created>
  <dcterms:modified xsi:type="dcterms:W3CDTF">2020-02-21T07:56:50Z</dcterms:modified>
</cp:coreProperties>
</file>