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72" r:id="rId10"/>
    <p:sldId id="271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4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AEB4-1C0B-4D4F-9795-2C7C371EDAE4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B2EE-CE25-42DB-9F05-265758FA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07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AEB4-1C0B-4D4F-9795-2C7C371EDAE4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B2EE-CE25-42DB-9F05-265758FA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8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AEB4-1C0B-4D4F-9795-2C7C371EDAE4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B2EE-CE25-42DB-9F05-265758FA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19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AEB4-1C0B-4D4F-9795-2C7C371EDAE4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B2EE-CE25-42DB-9F05-265758FA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88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AEB4-1C0B-4D4F-9795-2C7C371EDAE4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B2EE-CE25-42DB-9F05-265758FA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28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AEB4-1C0B-4D4F-9795-2C7C371EDAE4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B2EE-CE25-42DB-9F05-265758FA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7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AEB4-1C0B-4D4F-9795-2C7C371EDAE4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B2EE-CE25-42DB-9F05-265758FA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3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AEB4-1C0B-4D4F-9795-2C7C371EDAE4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B2EE-CE25-42DB-9F05-265758FA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6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AEB4-1C0B-4D4F-9795-2C7C371EDAE4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B2EE-CE25-42DB-9F05-265758FA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29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AEB4-1C0B-4D4F-9795-2C7C371EDAE4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B2EE-CE25-42DB-9F05-265758FA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5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AEB4-1C0B-4D4F-9795-2C7C371EDAE4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B2EE-CE25-42DB-9F05-265758FA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43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8AEB4-1C0B-4D4F-9795-2C7C371EDAE4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6B2EE-CE25-42DB-9F05-265758FA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22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866273" y="293025"/>
            <a:ext cx="10193772" cy="5991726"/>
          </a:xfrm>
          <a:prstGeom prst="roundRect">
            <a:avLst/>
          </a:prstGeom>
          <a:solidFill>
            <a:schemeClr val="bg1"/>
          </a:solidFill>
          <a:ln w="307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533" y="1764631"/>
            <a:ext cx="3505249" cy="173525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00091" y="4041054"/>
            <a:ext cx="9726135" cy="1429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 smtClean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김수이</a:t>
            </a:r>
            <a:r>
              <a:rPr lang="ko-KR" altLang="en-US" sz="4000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ko-KR" altLang="en-US" sz="4000" dirty="0" smtClean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       황지원             정해림</a:t>
            </a:r>
            <a:endParaRPr lang="ko-KR" altLang="en-US" sz="4000" dirty="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54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서비스 흐름도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729582"/>
            <a:ext cx="1764632" cy="1122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380874" y="1736391"/>
            <a:ext cx="1764632" cy="1122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380874" y="3840872"/>
            <a:ext cx="1764632" cy="1122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마이 페이지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624011" y="1015708"/>
            <a:ext cx="1764632" cy="1122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구직 게시판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624011" y="2859338"/>
            <a:ext cx="1764632" cy="1122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구인 게시판</a:t>
            </a:r>
            <a:endParaRPr lang="ko-KR" altLang="en-US" dirty="0"/>
          </a:p>
        </p:txBody>
      </p:sp>
      <p:sp>
        <p:nvSpPr>
          <p:cNvPr id="20" name="오른쪽 화살표 19"/>
          <p:cNvSpPr/>
          <p:nvPr/>
        </p:nvSpPr>
        <p:spPr>
          <a:xfrm>
            <a:off x="2664995" y="2095854"/>
            <a:ext cx="653716" cy="40401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 rot="5400000">
            <a:off x="3936331" y="3148096"/>
            <a:ext cx="653716" cy="40401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 rot="20787134">
            <a:off x="5454747" y="1865455"/>
            <a:ext cx="1860024" cy="40401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 rot="1141582">
            <a:off x="5448350" y="2792024"/>
            <a:ext cx="1860024" cy="40401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99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구현 과정 </a:t>
            </a:r>
            <a:r>
              <a:rPr lang="en-US" altLang="ko-KR" dirty="0" smtClean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 </a:t>
            </a:r>
            <a:r>
              <a:rPr lang="ko-KR" altLang="en-US" dirty="0" smtClean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회원가입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55" y="1825625"/>
            <a:ext cx="4906090" cy="4351338"/>
          </a:xfrm>
        </p:spPr>
      </p:pic>
    </p:spTree>
    <p:extLst>
      <p:ext uri="{BB962C8B-B14F-4D97-AF65-F5344CB8AC3E}">
        <p14:creationId xmlns:p14="http://schemas.microsoft.com/office/powerpoint/2010/main" val="204888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구현 과정 </a:t>
            </a:r>
            <a:r>
              <a:rPr lang="en-US" altLang="ko-KR" dirty="0" smtClean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 </a:t>
            </a:r>
            <a:r>
              <a:rPr lang="ko-KR" altLang="en-US" dirty="0" smtClean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로그인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944" y="1825625"/>
            <a:ext cx="2396111" cy="4351338"/>
          </a:xfrm>
        </p:spPr>
      </p:pic>
    </p:spTree>
    <p:extLst>
      <p:ext uri="{BB962C8B-B14F-4D97-AF65-F5344CB8AC3E}">
        <p14:creationId xmlns:p14="http://schemas.microsoft.com/office/powerpoint/2010/main" val="233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구현 과정 </a:t>
            </a:r>
            <a:r>
              <a:rPr lang="en-US" altLang="ko-KR" dirty="0" smtClean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 </a:t>
            </a:r>
            <a:r>
              <a:rPr lang="ko-KR" altLang="en-US" dirty="0" smtClean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게시판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41" y="1825625"/>
            <a:ext cx="4743518" cy="4351338"/>
          </a:xfrm>
        </p:spPr>
      </p:pic>
    </p:spTree>
    <p:extLst>
      <p:ext uri="{BB962C8B-B14F-4D97-AF65-F5344CB8AC3E}">
        <p14:creationId xmlns:p14="http://schemas.microsoft.com/office/powerpoint/2010/main" val="260128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구현 과정 </a:t>
            </a:r>
            <a:r>
              <a:rPr lang="en-US" altLang="ko-KR" dirty="0" smtClean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 </a:t>
            </a:r>
            <a:r>
              <a:rPr lang="ko-KR" altLang="en-US" dirty="0" smtClean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리뷰 기능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594" y="1825625"/>
            <a:ext cx="3456812" cy="4351338"/>
          </a:xfrm>
        </p:spPr>
      </p:pic>
    </p:spTree>
    <p:extLst>
      <p:ext uri="{BB962C8B-B14F-4D97-AF65-F5344CB8AC3E}">
        <p14:creationId xmlns:p14="http://schemas.microsoft.com/office/powerpoint/2010/main" val="268037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보완점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97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개발 후기 및 피드백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51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17558" y="1524000"/>
            <a:ext cx="7716252" cy="38982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감사합니다</a:t>
            </a:r>
            <a:r>
              <a:rPr lang="en-US" altLang="ko-KR" sz="4400" dirty="0" smtClean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!</a:t>
            </a:r>
            <a:endParaRPr lang="ko-KR" altLang="en-US" sz="4400" dirty="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66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66273" y="293025"/>
            <a:ext cx="10193772" cy="5991726"/>
          </a:xfrm>
          <a:prstGeom prst="roundRect">
            <a:avLst/>
          </a:prstGeom>
          <a:solidFill>
            <a:schemeClr val="bg1"/>
          </a:solidFill>
          <a:ln w="307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63452" y="477420"/>
            <a:ext cx="3465095" cy="1325563"/>
          </a:xfrm>
        </p:spPr>
        <p:txBody>
          <a:bodyPr/>
          <a:lstStyle/>
          <a:p>
            <a:r>
              <a:rPr lang="ko-KR" altLang="en-US" dirty="0" smtClean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개발진 소개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559" y="1525433"/>
            <a:ext cx="8839200" cy="434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발표 순서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서비스 소개</a:t>
            </a:r>
            <a:endParaRPr lang="en-US" altLang="ko-KR" dirty="0" smtClean="0"/>
          </a:p>
          <a:p>
            <a:r>
              <a:rPr lang="ko-KR" altLang="en-US" dirty="0" smtClean="0"/>
              <a:t>역할 소개</a:t>
            </a:r>
            <a:endParaRPr lang="en-US" altLang="ko-KR" dirty="0" smtClean="0"/>
          </a:p>
          <a:p>
            <a:r>
              <a:rPr lang="ko-KR" altLang="en-US" dirty="0" smtClean="0"/>
              <a:t>사용한 </a:t>
            </a:r>
            <a:r>
              <a:rPr lang="en-US" altLang="ko-KR" dirty="0" smtClean="0"/>
              <a:t>Tech</a:t>
            </a:r>
          </a:p>
          <a:p>
            <a:r>
              <a:rPr lang="ko-KR" altLang="en-US" dirty="0" smtClean="0"/>
              <a:t>서비스 구현 계획 및 과정</a:t>
            </a:r>
            <a:endParaRPr lang="en-US" altLang="ko-KR" dirty="0" smtClean="0"/>
          </a:p>
          <a:p>
            <a:r>
              <a:rPr lang="ko-KR" altLang="en-US" dirty="0" smtClean="0"/>
              <a:t>보완점</a:t>
            </a:r>
            <a:endParaRPr lang="en-US" altLang="ko-KR" dirty="0" smtClean="0"/>
          </a:p>
          <a:p>
            <a:r>
              <a:rPr lang="ko-KR" altLang="en-US" dirty="0" smtClean="0"/>
              <a:t>개발 후기 및 피드백</a:t>
            </a:r>
            <a:endParaRPr lang="en-US" altLang="ko-KR" dirty="0" smtClean="0"/>
          </a:p>
        </p:txBody>
      </p:sp>
      <p:pic>
        <p:nvPicPr>
          <p:cNvPr id="2050" name="Picture 2" descr="대타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527" y="2285542"/>
            <a:ext cx="3769894" cy="376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>
            <a:off x="8277726" y="513347"/>
            <a:ext cx="2855495" cy="1312278"/>
          </a:xfrm>
          <a:prstGeom prst="wedgeRoundRectCallout">
            <a:avLst>
              <a:gd name="adj1" fmla="val -45552"/>
              <a:gd name="adj2" fmla="val 8450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잘 </a:t>
            </a:r>
            <a:r>
              <a:rPr lang="ko-KR" altLang="en-US" sz="2800" dirty="0" err="1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부탁한다능</a:t>
            </a:r>
            <a:r>
              <a:rPr lang="en-US" altLang="ko-KR" sz="28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~</a:t>
            </a:r>
            <a:endParaRPr lang="ko-KR" altLang="en-US" sz="2800" dirty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9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서비스 소개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잉력시장은</a:t>
            </a:r>
            <a:r>
              <a:rPr lang="en-US" altLang="ko-KR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…</a:t>
            </a:r>
          </a:p>
          <a:p>
            <a:pPr marL="0" indent="0">
              <a:buNone/>
            </a:pPr>
            <a:r>
              <a:rPr lang="ko-KR" altLang="en-US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바쁜 현대인들의 일상을 커버해줍니다</a:t>
            </a:r>
            <a:r>
              <a:rPr lang="en-US" altLang="ko-KR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!</a:t>
            </a:r>
          </a:p>
          <a:p>
            <a:pPr marL="0" indent="0">
              <a:buNone/>
            </a:pP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사장님은 </a:t>
            </a:r>
            <a:r>
              <a:rPr lang="ko-KR" altLang="en-US" dirty="0" err="1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알바가</a:t>
            </a:r>
            <a:r>
              <a:rPr lang="ko-KR" altLang="en-US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일이 생겨도 대타를 금방 구할 수 있습니다</a:t>
            </a:r>
            <a:r>
              <a:rPr lang="en-US" altLang="ko-KR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!</a:t>
            </a:r>
          </a:p>
          <a:p>
            <a:pPr marL="0" indent="0">
              <a:buNone/>
            </a:pP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 err="1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알바생은</a:t>
            </a:r>
            <a:r>
              <a:rPr lang="ko-KR" altLang="en-US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원하는 때에</a:t>
            </a:r>
            <a:r>
              <a:rPr lang="en-US" altLang="ko-KR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단기간 동안만 </a:t>
            </a:r>
            <a:r>
              <a:rPr lang="ko-KR" altLang="en-US" dirty="0" err="1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알바하는</a:t>
            </a:r>
            <a:r>
              <a:rPr lang="ko-KR" altLang="en-US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것이 가능합니다</a:t>
            </a:r>
            <a:r>
              <a:rPr lang="en-US" altLang="ko-KR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!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838200" y="2807368"/>
            <a:ext cx="5546558" cy="6417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838200" y="3853281"/>
            <a:ext cx="8658726" cy="833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838200" y="4918410"/>
            <a:ext cx="9460832" cy="4169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82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역할 소개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김수이</a:t>
            </a:r>
            <a:r>
              <a:rPr lang="en-US" altLang="ko-KR" dirty="0" smtClean="0"/>
              <a:t>(</a:t>
            </a:r>
            <a:r>
              <a:rPr lang="ko-KR" altLang="en-US" dirty="0" smtClean="0">
                <a:latin typeface="CookieRun Black" panose="020B0600000101010101" pitchFamily="50" charset="-127"/>
                <a:ea typeface="CookieRun Black" panose="020B0600000101010101" pitchFamily="50" charset="-127"/>
              </a:rPr>
              <a:t>캡틴</a:t>
            </a:r>
            <a:r>
              <a:rPr lang="en-US" altLang="ko-KR" dirty="0" smtClean="0"/>
              <a:t>) : PM(Project Manager), </a:t>
            </a:r>
            <a:r>
              <a:rPr lang="ko-KR" altLang="en-US" dirty="0" smtClean="0"/>
              <a:t>구직 게시판</a:t>
            </a:r>
            <a:r>
              <a:rPr lang="en-US" altLang="ko-KR" dirty="0" smtClean="0"/>
              <a:t>, Login </a:t>
            </a:r>
            <a:r>
              <a:rPr lang="en-US" altLang="ko-KR" dirty="0" err="1" smtClean="0"/>
              <a:t>Intercepter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기능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황지원</a:t>
            </a:r>
            <a:r>
              <a:rPr lang="en-US" altLang="ko-KR" dirty="0" smtClean="0"/>
              <a:t>(</a:t>
            </a:r>
            <a:r>
              <a:rPr lang="ko-KR" altLang="en-US" dirty="0" err="1" smtClean="0">
                <a:latin typeface="CookieRun Black" panose="020B0600000101010101" pitchFamily="50" charset="-127"/>
                <a:ea typeface="CookieRun Black" panose="020B0600000101010101" pitchFamily="50" charset="-127"/>
              </a:rPr>
              <a:t>앤트맨</a:t>
            </a:r>
            <a:r>
              <a:rPr lang="en-US" altLang="ko-KR" dirty="0" smtClean="0"/>
              <a:t>) : Developer, </a:t>
            </a:r>
            <a:r>
              <a:rPr lang="ko-KR" altLang="en-US" dirty="0" smtClean="0"/>
              <a:t>구인 게시판</a:t>
            </a:r>
            <a:r>
              <a:rPr lang="en-US" altLang="ko-KR" dirty="0" smtClean="0"/>
              <a:t>, Login Controller,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사진 업로드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정해림</a:t>
            </a:r>
            <a:r>
              <a:rPr lang="en-US" altLang="ko-KR" dirty="0" smtClean="0"/>
              <a:t>(</a:t>
            </a:r>
            <a:r>
              <a:rPr lang="ko-KR" altLang="en-US" dirty="0" err="1" smtClean="0">
                <a:latin typeface="CookieRun Black" panose="020B0600000101010101" pitchFamily="50" charset="-127"/>
                <a:ea typeface="CookieRun Black" panose="020B0600000101010101" pitchFamily="50" charset="-127"/>
              </a:rPr>
              <a:t>스파이더맨</a:t>
            </a:r>
            <a:r>
              <a:rPr lang="en-US" altLang="ko-KR" dirty="0" smtClean="0"/>
              <a:t>) : Web Publisher, </a:t>
            </a:r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smtClean="0"/>
              <a:t>기능 구현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전반적인 디자인 담당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사용한 </a:t>
            </a:r>
            <a:r>
              <a:rPr lang="en-US" altLang="ko-KR" dirty="0" smtClean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Tech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도넛 4"/>
          <p:cNvSpPr/>
          <p:nvPr/>
        </p:nvSpPr>
        <p:spPr>
          <a:xfrm>
            <a:off x="3219150" y="1390744"/>
            <a:ext cx="5327263" cy="4969743"/>
          </a:xfrm>
          <a:prstGeom prst="donut">
            <a:avLst>
              <a:gd name="adj" fmla="val 5194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8" t="10545" r="31864" b="5779"/>
          <a:stretch/>
        </p:blipFill>
        <p:spPr>
          <a:xfrm>
            <a:off x="4881706" y="2502362"/>
            <a:ext cx="1665504" cy="18358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0" b="20430"/>
          <a:stretch/>
        </p:blipFill>
        <p:spPr>
          <a:xfrm>
            <a:off x="1465545" y="3121219"/>
            <a:ext cx="2333625" cy="9895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7" b="16505"/>
          <a:stretch/>
        </p:blipFill>
        <p:spPr>
          <a:xfrm>
            <a:off x="2853361" y="1422128"/>
            <a:ext cx="1573524" cy="11148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225" y="1448695"/>
            <a:ext cx="1684751" cy="16847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6" t="10136" r="25343" b="10101"/>
          <a:stretch/>
        </p:blipFill>
        <p:spPr>
          <a:xfrm>
            <a:off x="3219150" y="5411198"/>
            <a:ext cx="1662556" cy="96413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502" y="5517803"/>
            <a:ext cx="1054759" cy="116923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54" y="4223222"/>
            <a:ext cx="1983892" cy="7437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61" y="4411176"/>
            <a:ext cx="2084964" cy="843378"/>
          </a:xfrm>
          <a:prstGeom prst="rect">
            <a:avLst/>
          </a:prstGeom>
        </p:spPr>
      </p:pic>
      <p:sp>
        <p:nvSpPr>
          <p:cNvPr id="14" name="이등변 삼각형 13"/>
          <p:cNvSpPr/>
          <p:nvPr/>
        </p:nvSpPr>
        <p:spPr>
          <a:xfrm rot="10306303">
            <a:off x="7988905" y="3621809"/>
            <a:ext cx="929905" cy="51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 rot="20818220">
            <a:off x="3074359" y="4514247"/>
            <a:ext cx="929905" cy="51572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5406060" y="1258179"/>
            <a:ext cx="913155" cy="525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8" t="10545" r="31864" b="5779"/>
          <a:stretch/>
        </p:blipFill>
        <p:spPr>
          <a:xfrm>
            <a:off x="5029885" y="2432706"/>
            <a:ext cx="1665504" cy="183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사용한 </a:t>
            </a:r>
            <a:r>
              <a:rPr lang="en-US" altLang="ko-KR" dirty="0" smtClean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Tech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1030" name="Picture 6" descr="slack 이미지 검색결과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386" y="1690688"/>
            <a:ext cx="2826586" cy="146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thub.githubassets.com/images/modules/open_graph/github-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90688"/>
            <a:ext cx="2826586" cy="146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부트스트랩 로고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72" y="1690688"/>
            <a:ext cx="2826586" cy="146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3150981"/>
            <a:ext cx="4648200" cy="18608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사용한</a:t>
            </a:r>
            <a:r>
              <a:rPr lang="ko-KR" altLang="en-US" sz="4000" dirty="0" smtClean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en-US" altLang="ko-KR" sz="4000" dirty="0" smtClean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API</a:t>
            </a:r>
            <a:endParaRPr lang="ko-KR" altLang="en-US" sz="4000" dirty="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4476544"/>
            <a:ext cx="2143125" cy="2143125"/>
          </a:xfrm>
          <a:prstGeom prst="rect">
            <a:avLst/>
          </a:prstGeom>
        </p:spPr>
      </p:pic>
      <p:pic>
        <p:nvPicPr>
          <p:cNvPr id="1038" name="Picture 14" descr="leaflet api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4790868"/>
            <a:ext cx="57150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23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서비스 구현 계획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구현하고자 하는 기능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가입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로그아웃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구인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구직 게시판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err="1" smtClean="0"/>
              <a:t>댓글을</a:t>
            </a:r>
            <a:r>
              <a:rPr lang="ko-KR" altLang="en-US" dirty="0" smtClean="0"/>
              <a:t> 통한 리뷰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평가 기능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마이 페이지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8812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개발 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34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599</TotalTime>
  <Words>178</Words>
  <Application>Microsoft Office PowerPoint</Application>
  <PresentationFormat>와이드스크린</PresentationFormat>
  <Paragraphs>47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CookieRun Black</vt:lpstr>
      <vt:lpstr>CookieRun Regular</vt:lpstr>
      <vt:lpstr>레시피코리아 Medium</vt:lpstr>
      <vt:lpstr>맑은 고딕</vt:lpstr>
      <vt:lpstr>Arial</vt:lpstr>
      <vt:lpstr>Office 테마</vt:lpstr>
      <vt:lpstr>PowerPoint 프레젠테이션</vt:lpstr>
      <vt:lpstr>개발진 소개</vt:lpstr>
      <vt:lpstr>발표 순서</vt:lpstr>
      <vt:lpstr>서비스 소개</vt:lpstr>
      <vt:lpstr>역할 소개</vt:lpstr>
      <vt:lpstr>사용한 Tech</vt:lpstr>
      <vt:lpstr>사용한 Tech</vt:lpstr>
      <vt:lpstr>서비스 구현 계획</vt:lpstr>
      <vt:lpstr>개발 일정</vt:lpstr>
      <vt:lpstr>서비스 흐름도</vt:lpstr>
      <vt:lpstr>구현 과정 : 회원가입</vt:lpstr>
      <vt:lpstr>구현 과정 : 로그인</vt:lpstr>
      <vt:lpstr>구현 과정 : 게시판</vt:lpstr>
      <vt:lpstr>구현 과정 : 리뷰 기능</vt:lpstr>
      <vt:lpstr>보완점</vt:lpstr>
      <vt:lpstr>개발 후기 및 피드백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23</cp:revision>
  <dcterms:created xsi:type="dcterms:W3CDTF">2020-03-18T02:12:16Z</dcterms:created>
  <dcterms:modified xsi:type="dcterms:W3CDTF">2020-03-19T04:55:35Z</dcterms:modified>
</cp:coreProperties>
</file>