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 Regula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Noto Sans CJK JP Regular"/>
              </a:rPr>
              <a:t>제목 텍스트의 서식을 편집하려면 클릭하십시오.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oto Sans CJK JP Regular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JP Regular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JP Regular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JP Regular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 Regular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 Regular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 Regular"/>
              </a:rPr>
              <a:t>7번째 개요 수준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Noto Sans CJK JP Regula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Noto Sans CJK JP Regular"/>
              </a:rPr>
              <a:t>&lt;바닥글&gt;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D02AF8C-D452-44F0-B491-70E6E15F8CAE}" type="slidenum">
              <a:rPr lang="en-US" sz="1400" b="0" strike="noStrike" spc="-1">
                <a:latin typeface="Noto Sans CJK JP Regular"/>
              </a:rPr>
              <a:t>‹#›</a:t>
            </a:fld>
            <a:endParaRPr lang="en-US" sz="1400" b="0" strike="noStrike" spc="-1">
              <a:latin typeface="Noto Sans CJK JP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016000" y="1296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인간</a:t>
            </a:r>
          </a:p>
        </p:txBody>
      </p:sp>
      <p:sp>
        <p:nvSpPr>
          <p:cNvPr id="42" name="CustomShape 2"/>
          <p:cNvSpPr/>
          <p:nvPr/>
        </p:nvSpPr>
        <p:spPr>
          <a:xfrm>
            <a:off x="1512000" y="3168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목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1800000" y="2376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살다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2664000" y="288000"/>
            <a:ext cx="648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언어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3384000" y="1152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도구010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1224000" y="504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 생각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3096000" y="2088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사회</a:t>
            </a:r>
          </a:p>
        </p:txBody>
      </p:sp>
      <p:sp>
        <p:nvSpPr>
          <p:cNvPr id="48" name="CustomShape 8"/>
          <p:cNvSpPr/>
          <p:nvPr/>
        </p:nvSpPr>
        <p:spPr>
          <a:xfrm>
            <a:off x="2592000" y="2448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이루다</a:t>
            </a:r>
          </a:p>
        </p:txBody>
      </p:sp>
      <p:sp>
        <p:nvSpPr>
          <p:cNvPr id="49" name="CustomShape 9"/>
          <p:cNvSpPr/>
          <p:nvPr/>
        </p:nvSpPr>
        <p:spPr>
          <a:xfrm>
            <a:off x="792000" y="2016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동물</a:t>
            </a:r>
          </a:p>
        </p:txBody>
      </p:sp>
      <p:sp>
        <p:nvSpPr>
          <p:cNvPr id="50" name="Line 10"/>
          <p:cNvSpPr/>
          <p:nvPr/>
        </p:nvSpPr>
        <p:spPr>
          <a:xfrm flipH="1" flipV="1">
            <a:off x="1872000" y="864000"/>
            <a:ext cx="216000" cy="5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1"/>
          <p:cNvSpPr/>
          <p:nvPr/>
        </p:nvSpPr>
        <p:spPr>
          <a:xfrm flipV="1">
            <a:off x="2520000" y="864000"/>
            <a:ext cx="360000" cy="5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2"/>
          <p:cNvSpPr/>
          <p:nvPr/>
        </p:nvSpPr>
        <p:spPr>
          <a:xfrm flipV="1">
            <a:off x="2664000" y="1296000"/>
            <a:ext cx="648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3"/>
          <p:cNvSpPr/>
          <p:nvPr/>
        </p:nvSpPr>
        <p:spPr>
          <a:xfrm>
            <a:off x="2664000" y="1584000"/>
            <a:ext cx="648000" cy="14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4"/>
          <p:cNvSpPr/>
          <p:nvPr/>
        </p:nvSpPr>
        <p:spPr>
          <a:xfrm>
            <a:off x="2592000" y="1656000"/>
            <a:ext cx="57600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15"/>
          <p:cNvSpPr/>
          <p:nvPr/>
        </p:nvSpPr>
        <p:spPr>
          <a:xfrm>
            <a:off x="2376000" y="1728360"/>
            <a:ext cx="360000" cy="719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6"/>
          <p:cNvSpPr/>
          <p:nvPr/>
        </p:nvSpPr>
        <p:spPr>
          <a:xfrm flipH="1">
            <a:off x="1440000" y="1656000"/>
            <a:ext cx="648000" cy="5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TextShape 17"/>
          <p:cNvSpPr txBox="1"/>
          <p:nvPr/>
        </p:nvSpPr>
        <p:spPr>
          <a:xfrm>
            <a:off x="4896000" y="288000"/>
            <a:ext cx="5184000" cy="129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 err="1">
                <a:latin typeface="Noto Sans CJK JP Regular"/>
              </a:rPr>
              <a:t>인간</a:t>
            </a:r>
            <a:r>
              <a:rPr lang="en-US" sz="1000" b="0" strike="noStrike" spc="-1" dirty="0">
                <a:latin typeface="Noto Sans CJK JP Regular"/>
              </a:rPr>
              <a:t> 「001」생각을 </a:t>
            </a:r>
            <a:r>
              <a:rPr lang="en-US" sz="1000" b="0" strike="noStrike" spc="-1" dirty="0" err="1">
                <a:latin typeface="Noto Sans CJK JP Regular"/>
              </a:rPr>
              <a:t>하고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언어를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사용하며</a:t>
            </a:r>
            <a:r>
              <a:rPr lang="en-US" sz="1000" b="0" strike="noStrike" spc="-1" dirty="0">
                <a:latin typeface="Noto Sans CJK JP Regular"/>
              </a:rPr>
              <a:t>, </a:t>
            </a:r>
            <a:r>
              <a:rPr lang="en-US" sz="1000" b="0" strike="noStrike" spc="-1" dirty="0" err="1">
                <a:latin typeface="Noto Sans CJK JP Regular"/>
              </a:rPr>
              <a:t>도구를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만들어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쓰고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사회를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이루어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사는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동물</a:t>
            </a:r>
            <a:r>
              <a:rPr lang="en-US" sz="1000" b="0" strike="noStrike" spc="-1" dirty="0">
                <a:latin typeface="Noto Sans CJK JP Regular"/>
              </a:rPr>
              <a:t>. </a:t>
            </a:r>
          </a:p>
          <a:p>
            <a:r>
              <a:rPr lang="en-US" sz="1000" b="0" strike="noStrike" spc="-1" dirty="0" err="1">
                <a:latin typeface="Noto Sans CJK JP Regular"/>
              </a:rPr>
              <a:t>비슷한말</a:t>
            </a:r>
            <a:r>
              <a:rPr lang="en-US" sz="1000" b="0" strike="noStrike" spc="-1" dirty="0">
                <a:latin typeface="Noto Sans CJK JP Regular"/>
              </a:rPr>
              <a:t> : </a:t>
            </a:r>
            <a:r>
              <a:rPr lang="en-US" sz="1000" b="0" strike="noStrike" spc="-1" dirty="0" err="1">
                <a:latin typeface="Noto Sans CJK JP Regular"/>
              </a:rPr>
              <a:t>사람</a:t>
            </a:r>
            <a:r>
              <a:rPr lang="en-US" sz="1000" b="0" strike="noStrike" spc="-1" dirty="0">
                <a:latin typeface="Noto Sans CJK JP Regular"/>
              </a:rPr>
              <a:t>, 인, 치</a:t>
            </a:r>
          </a:p>
          <a:p>
            <a:r>
              <a:rPr lang="en-US" sz="1000" b="0" strike="noStrike" spc="-1" dirty="0" err="1">
                <a:latin typeface="Noto Sans CJK JP Regular"/>
              </a:rPr>
              <a:t>상위어</a:t>
            </a:r>
            <a:r>
              <a:rPr lang="en-US" sz="1000" b="0" strike="noStrike" spc="-1" dirty="0">
                <a:latin typeface="Noto Sans CJK JP Regular"/>
              </a:rPr>
              <a:t> : </a:t>
            </a:r>
            <a:r>
              <a:rPr lang="en-US" sz="1000" b="0" strike="noStrike" spc="-1" dirty="0" err="1">
                <a:latin typeface="Noto Sans CJK JP Regular"/>
              </a:rPr>
              <a:t>동물</a:t>
            </a:r>
            <a:endParaRPr lang="en-US" sz="1000" b="0" strike="noStrike" spc="-1" dirty="0">
              <a:latin typeface="Noto Sans CJK JP Regular"/>
            </a:endParaRPr>
          </a:p>
          <a:p>
            <a:r>
              <a:rPr lang="en-US" sz="1000" b="0" strike="noStrike" spc="-1" dirty="0" err="1">
                <a:latin typeface="Noto Sans CJK JP Regular"/>
              </a:rPr>
              <a:t>하위어</a:t>
            </a:r>
            <a:r>
              <a:rPr lang="en-US" sz="1000" b="0" strike="noStrike" spc="-1" dirty="0">
                <a:latin typeface="Noto Sans CJK JP Regular"/>
              </a:rPr>
              <a:t> : 분자001, </a:t>
            </a:r>
            <a:r>
              <a:rPr lang="en-US" sz="1000" b="0" strike="noStrike" spc="-1" dirty="0" err="1">
                <a:latin typeface="Noto Sans CJK JP Regular"/>
              </a:rPr>
              <a:t>초인</a:t>
            </a:r>
            <a:r>
              <a:rPr lang="en-US" sz="1000" b="0" strike="noStrike" spc="-1" dirty="0">
                <a:latin typeface="Noto Sans CJK JP Regular"/>
              </a:rPr>
              <a:t>, 인류002</a:t>
            </a:r>
          </a:p>
        </p:txBody>
      </p:sp>
      <p:sp>
        <p:nvSpPr>
          <p:cNvPr id="58" name="Line 18"/>
          <p:cNvSpPr/>
          <p:nvPr/>
        </p:nvSpPr>
        <p:spPr>
          <a:xfrm flipH="1">
            <a:off x="2160000" y="1728360"/>
            <a:ext cx="72000" cy="647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1944000" y="144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하다</a:t>
            </a:r>
          </a:p>
        </p:txBody>
      </p:sp>
      <p:sp>
        <p:nvSpPr>
          <p:cNvPr id="60" name="Line 20"/>
          <p:cNvSpPr/>
          <p:nvPr/>
        </p:nvSpPr>
        <p:spPr>
          <a:xfrm flipV="1">
            <a:off x="2376000" y="576000"/>
            <a:ext cx="0" cy="72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1"/>
          <p:cNvSpPr/>
          <p:nvPr/>
        </p:nvSpPr>
        <p:spPr>
          <a:xfrm>
            <a:off x="3312000" y="648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사용하다</a:t>
            </a:r>
          </a:p>
        </p:txBody>
      </p:sp>
      <p:sp>
        <p:nvSpPr>
          <p:cNvPr id="62" name="Line 22"/>
          <p:cNvSpPr/>
          <p:nvPr/>
        </p:nvSpPr>
        <p:spPr>
          <a:xfrm flipV="1">
            <a:off x="2592000" y="936000"/>
            <a:ext cx="720000" cy="432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3312000" y="1584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만들다</a:t>
            </a:r>
          </a:p>
        </p:txBody>
      </p:sp>
      <p:sp>
        <p:nvSpPr>
          <p:cNvPr id="64" name="CustomShape 24"/>
          <p:cNvSpPr/>
          <p:nvPr/>
        </p:nvSpPr>
        <p:spPr>
          <a:xfrm>
            <a:off x="288000" y="1296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사람</a:t>
            </a:r>
          </a:p>
        </p:txBody>
      </p:sp>
      <p:sp>
        <p:nvSpPr>
          <p:cNvPr id="65" name="Line 25"/>
          <p:cNvSpPr/>
          <p:nvPr/>
        </p:nvSpPr>
        <p:spPr>
          <a:xfrm flipH="1">
            <a:off x="936000" y="1512000"/>
            <a:ext cx="1080000" cy="0"/>
          </a:xfrm>
          <a:prstGeom prst="line">
            <a:avLst/>
          </a:prstGeom>
          <a:ln w="36000">
            <a:solidFill>
              <a:srgbClr val="21409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26"/>
          <p:cNvSpPr/>
          <p:nvPr/>
        </p:nvSpPr>
        <p:spPr>
          <a:xfrm flipH="1">
            <a:off x="1296000" y="1584000"/>
            <a:ext cx="720000" cy="432000"/>
          </a:xfrm>
          <a:prstGeom prst="line">
            <a:avLst/>
          </a:prstGeom>
          <a:ln w="36000">
            <a:solidFill>
              <a:srgbClr val="21409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TextShape 27"/>
          <p:cNvSpPr txBox="1"/>
          <p:nvPr/>
        </p:nvSpPr>
        <p:spPr>
          <a:xfrm>
            <a:off x="4717440" y="1737000"/>
            <a:ext cx="5218560" cy="114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 err="1">
                <a:latin typeface="Noto Sans CJK JP Regular"/>
              </a:rPr>
              <a:t>머리</a:t>
            </a:r>
            <a:r>
              <a:rPr lang="en-US" sz="1000" b="0" strike="noStrike" spc="-1" dirty="0">
                <a:latin typeface="Noto Sans CJK JP Regular"/>
              </a:rPr>
              <a:t> 「001」사람이나 </a:t>
            </a:r>
            <a:r>
              <a:rPr lang="en-US" sz="1000" b="0" strike="noStrike" spc="-1" dirty="0" err="1">
                <a:latin typeface="Noto Sans CJK JP Regular"/>
              </a:rPr>
              <a:t>동물의</a:t>
            </a:r>
            <a:r>
              <a:rPr lang="en-US" sz="1000" b="0" strike="noStrike" spc="-1" dirty="0">
                <a:latin typeface="Noto Sans CJK JP Regular"/>
              </a:rPr>
              <a:t> 목 </a:t>
            </a:r>
            <a:r>
              <a:rPr lang="en-US" sz="1000" b="0" strike="noStrike" spc="-1" dirty="0" err="1">
                <a:latin typeface="Noto Sans CJK JP Regular"/>
              </a:rPr>
              <a:t>위의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부분</a:t>
            </a:r>
            <a:r>
              <a:rPr lang="en-US" sz="1000" b="0" strike="noStrike" spc="-1" dirty="0">
                <a:latin typeface="Noto Sans CJK JP Regular"/>
              </a:rPr>
              <a:t>. 눈, 코, 입 </a:t>
            </a:r>
            <a:r>
              <a:rPr lang="en-US" sz="1000" b="0" strike="noStrike" spc="-1" dirty="0" err="1">
                <a:latin typeface="Noto Sans CJK JP Regular"/>
              </a:rPr>
              <a:t>따위가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있는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얼굴을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포함하며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머리털이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있는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부분을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이른다</a:t>
            </a:r>
            <a:r>
              <a:rPr lang="en-US" sz="1000" b="0" strike="noStrike" spc="-1" dirty="0">
                <a:latin typeface="Noto Sans CJK JP Regular"/>
              </a:rPr>
              <a:t>. </a:t>
            </a:r>
            <a:r>
              <a:rPr lang="en-US" sz="1000" b="0" strike="noStrike" spc="-1" dirty="0" err="1">
                <a:latin typeface="Noto Sans CJK JP Regular"/>
              </a:rPr>
              <a:t>뇌와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중추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신경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따위가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들어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있다</a:t>
            </a:r>
            <a:r>
              <a:rPr lang="en-US" sz="1000" b="0" strike="noStrike" spc="-1" dirty="0">
                <a:latin typeface="Noto Sans CJK JP Regular"/>
              </a:rPr>
              <a:t>.</a:t>
            </a:r>
          </a:p>
          <a:p>
            <a:r>
              <a:rPr lang="en-US" sz="1000" b="0" strike="noStrike" spc="-1" dirty="0" err="1">
                <a:latin typeface="Noto Sans CJK JP Regular"/>
              </a:rPr>
              <a:t>비슷한말</a:t>
            </a:r>
            <a:r>
              <a:rPr lang="en-US" sz="1000" b="0" strike="noStrike" spc="-1" dirty="0">
                <a:latin typeface="Noto Sans CJK JP Regular"/>
              </a:rPr>
              <a:t> : </a:t>
            </a:r>
            <a:r>
              <a:rPr lang="en-US" sz="1000" b="0" strike="noStrike" spc="-1" dirty="0" err="1">
                <a:latin typeface="Noto Sans CJK JP Regular"/>
              </a:rPr>
              <a:t>골통</a:t>
            </a:r>
            <a:endParaRPr lang="en-US" sz="1000" b="0" strike="noStrike" spc="-1" dirty="0">
              <a:latin typeface="Noto Sans CJK JP Regular"/>
            </a:endParaRPr>
          </a:p>
          <a:p>
            <a:r>
              <a:rPr lang="en-US" sz="1000" b="0" strike="noStrike" spc="-1" dirty="0" err="1">
                <a:latin typeface="Noto Sans CJK JP Regular"/>
              </a:rPr>
              <a:t>하위어</a:t>
            </a:r>
            <a:r>
              <a:rPr lang="en-US" sz="1000" b="0" strike="noStrike" spc="-1" dirty="0">
                <a:latin typeface="Noto Sans CJK JP Regular"/>
              </a:rPr>
              <a:t> : </a:t>
            </a:r>
            <a:r>
              <a:rPr lang="en-US" sz="1000" b="0" strike="noStrike" spc="-1" dirty="0" err="1">
                <a:latin typeface="Noto Sans CJK JP Regular"/>
              </a:rPr>
              <a:t>산발</a:t>
            </a:r>
            <a:r>
              <a:rPr lang="en-US" sz="1000" b="0" strike="noStrike" spc="-1" dirty="0">
                <a:latin typeface="Noto Sans CJK JP Regular"/>
              </a:rPr>
              <a:t>, </a:t>
            </a:r>
            <a:r>
              <a:rPr lang="en-US" sz="1000" b="0" strike="noStrike" spc="-1" dirty="0" err="1">
                <a:latin typeface="Noto Sans CJK JP Regular"/>
              </a:rPr>
              <a:t>단발머리</a:t>
            </a:r>
            <a:endParaRPr lang="en-US" sz="1000" b="0" strike="noStrike" spc="-1" dirty="0">
              <a:latin typeface="Noto Sans CJK JP Regular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864000" y="3672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머리</a:t>
            </a:r>
          </a:p>
        </p:txBody>
      </p:sp>
      <p:sp>
        <p:nvSpPr>
          <p:cNvPr id="69" name="Line 29"/>
          <p:cNvSpPr/>
          <p:nvPr/>
        </p:nvSpPr>
        <p:spPr>
          <a:xfrm flipH="1" flipV="1">
            <a:off x="576000" y="1728000"/>
            <a:ext cx="432000" cy="194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30"/>
          <p:cNvSpPr/>
          <p:nvPr/>
        </p:nvSpPr>
        <p:spPr>
          <a:xfrm flipV="1">
            <a:off x="1440000" y="3528000"/>
            <a:ext cx="144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1"/>
          <p:cNvSpPr/>
          <p:nvPr/>
        </p:nvSpPr>
        <p:spPr>
          <a:xfrm>
            <a:off x="1872000" y="3672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위</a:t>
            </a:r>
          </a:p>
        </p:txBody>
      </p:sp>
      <p:sp>
        <p:nvSpPr>
          <p:cNvPr id="72" name="Line 32"/>
          <p:cNvSpPr/>
          <p:nvPr/>
        </p:nvSpPr>
        <p:spPr>
          <a:xfrm flipH="1" flipV="1">
            <a:off x="1058040" y="2448360"/>
            <a:ext cx="7200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Line 33"/>
          <p:cNvSpPr/>
          <p:nvPr/>
        </p:nvSpPr>
        <p:spPr>
          <a:xfrm>
            <a:off x="1512000" y="3960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4"/>
          <p:cNvSpPr/>
          <p:nvPr/>
        </p:nvSpPr>
        <p:spPr>
          <a:xfrm>
            <a:off x="1728000" y="4608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말하다</a:t>
            </a:r>
          </a:p>
        </p:txBody>
      </p:sp>
      <p:sp>
        <p:nvSpPr>
          <p:cNvPr id="75" name="CustomShape 35"/>
          <p:cNvSpPr/>
          <p:nvPr/>
        </p:nvSpPr>
        <p:spPr>
          <a:xfrm>
            <a:off x="2520000" y="4176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느낌</a:t>
            </a:r>
          </a:p>
        </p:txBody>
      </p:sp>
      <p:sp>
        <p:nvSpPr>
          <p:cNvPr id="76" name="TextShape 36"/>
          <p:cNvSpPr txBox="1"/>
          <p:nvPr/>
        </p:nvSpPr>
        <p:spPr>
          <a:xfrm>
            <a:off x="4824000" y="4104000"/>
            <a:ext cx="5090760" cy="80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Noto Sans CJK JP Regular"/>
              </a:rPr>
              <a:t>말하다「001」((‘…을’ </a:t>
            </a:r>
            <a:r>
              <a:rPr lang="en-US" sz="1000" b="0" strike="noStrike" spc="-1" dirty="0" err="1">
                <a:latin typeface="Noto Sans CJK JP Regular"/>
              </a:rPr>
              <a:t>대신에</a:t>
            </a:r>
            <a:r>
              <a:rPr lang="en-US" sz="1000" b="0" strike="noStrike" spc="-1" dirty="0">
                <a:latin typeface="Noto Sans CJK JP Regular"/>
              </a:rPr>
              <a:t> ‘…에 </a:t>
            </a:r>
            <a:r>
              <a:rPr lang="en-US" sz="1000" b="0" strike="noStrike" spc="-1" dirty="0" err="1">
                <a:latin typeface="Noto Sans CJK JP Regular"/>
              </a:rPr>
              <a:t>대하여’가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쓰이기도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한다</a:t>
            </a:r>
            <a:r>
              <a:rPr lang="en-US" sz="1000" b="0" strike="noStrike" spc="-1" dirty="0">
                <a:latin typeface="Noto Sans CJK JP Regular"/>
              </a:rPr>
              <a:t>)) </a:t>
            </a:r>
            <a:r>
              <a:rPr lang="en-US" sz="1000" b="0" strike="noStrike" spc="-1" dirty="0" err="1">
                <a:latin typeface="Noto Sans CJK JP Regular"/>
              </a:rPr>
              <a:t>생각이나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느낌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따위를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말로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나타내다</a:t>
            </a:r>
            <a:r>
              <a:rPr lang="en-US" sz="1000" b="0" strike="noStrike" spc="-1" dirty="0">
                <a:latin typeface="Noto Sans CJK JP Regular"/>
              </a:rPr>
              <a:t>. </a:t>
            </a:r>
          </a:p>
          <a:p>
            <a:endParaRPr lang="en-US" sz="1000" b="0" strike="noStrike" spc="-1" dirty="0">
              <a:latin typeface="Noto Sans CJK JP Regular"/>
            </a:endParaRPr>
          </a:p>
        </p:txBody>
      </p:sp>
      <p:sp>
        <p:nvSpPr>
          <p:cNvPr id="77" name="CustomShape 37"/>
          <p:cNvSpPr/>
          <p:nvPr/>
        </p:nvSpPr>
        <p:spPr>
          <a:xfrm>
            <a:off x="3096000" y="4536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말</a:t>
            </a:r>
          </a:p>
        </p:txBody>
      </p:sp>
      <p:sp>
        <p:nvSpPr>
          <p:cNvPr id="78" name="CustomShape 38"/>
          <p:cNvSpPr/>
          <p:nvPr/>
        </p:nvSpPr>
        <p:spPr>
          <a:xfrm>
            <a:off x="2664000" y="4968000"/>
            <a:ext cx="648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나타내다</a:t>
            </a:r>
          </a:p>
        </p:txBody>
      </p:sp>
      <p:sp>
        <p:nvSpPr>
          <p:cNvPr id="79" name="Line 39"/>
          <p:cNvSpPr/>
          <p:nvPr/>
        </p:nvSpPr>
        <p:spPr>
          <a:xfrm flipV="1">
            <a:off x="2304000" y="4536000"/>
            <a:ext cx="288000" cy="14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40"/>
          <p:cNvSpPr/>
          <p:nvPr/>
        </p:nvSpPr>
        <p:spPr>
          <a:xfrm flipV="1">
            <a:off x="2376000" y="4752000"/>
            <a:ext cx="720000" cy="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41"/>
          <p:cNvSpPr/>
          <p:nvPr/>
        </p:nvSpPr>
        <p:spPr>
          <a:xfrm>
            <a:off x="2304000" y="4968000"/>
            <a:ext cx="360000" cy="14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42"/>
          <p:cNvSpPr/>
          <p:nvPr/>
        </p:nvSpPr>
        <p:spPr>
          <a:xfrm flipH="1" flipV="1">
            <a:off x="1584000" y="1008000"/>
            <a:ext cx="360000" cy="360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TextShape 43"/>
          <p:cNvSpPr txBox="1"/>
          <p:nvPr/>
        </p:nvSpPr>
        <p:spPr>
          <a:xfrm>
            <a:off x="4824000" y="3168000"/>
            <a:ext cx="5112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Noto Sans CJK JP Regular"/>
              </a:rPr>
              <a:t>언어「001」「</a:t>
            </a:r>
            <a:r>
              <a:rPr lang="en-US" sz="1000" b="0" strike="noStrike" spc="-1" dirty="0" err="1">
                <a:latin typeface="Noto Sans CJK JP Regular"/>
              </a:rPr>
              <a:t>명사」생각</a:t>
            </a:r>
            <a:r>
              <a:rPr lang="en-US" sz="1000" b="0" strike="noStrike" spc="-1" dirty="0">
                <a:latin typeface="Noto Sans CJK JP Regular"/>
              </a:rPr>
              <a:t>, </a:t>
            </a:r>
            <a:r>
              <a:rPr lang="en-US" sz="1000" b="0" strike="noStrike" spc="-1" dirty="0" err="1">
                <a:latin typeface="Noto Sans CJK JP Regular"/>
              </a:rPr>
              <a:t>느낌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따위를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나타내거나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전달하는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데에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쓰는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음성</a:t>
            </a:r>
            <a:r>
              <a:rPr lang="en-US" sz="1000" b="0" strike="noStrike" spc="-1" dirty="0">
                <a:latin typeface="Noto Sans CJK JP Regular"/>
              </a:rPr>
              <a:t>, </a:t>
            </a:r>
            <a:r>
              <a:rPr lang="en-US" sz="1000" b="0" strike="noStrike" spc="-1" dirty="0" err="1">
                <a:latin typeface="Noto Sans CJK JP Regular"/>
              </a:rPr>
              <a:t>문자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따위의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수단</a:t>
            </a:r>
            <a:r>
              <a:rPr lang="en-US" sz="1000" b="0" strike="noStrike" spc="-1" dirty="0">
                <a:latin typeface="Noto Sans CJK JP Regular"/>
              </a:rPr>
              <a:t>. </a:t>
            </a:r>
            <a:r>
              <a:rPr lang="en-US" sz="1000" b="0" strike="noStrike" spc="-1" dirty="0" err="1">
                <a:latin typeface="Noto Sans CJK JP Regular"/>
              </a:rPr>
              <a:t>또는</a:t>
            </a:r>
            <a:r>
              <a:rPr lang="en-US" sz="1000" b="0" strike="noStrike" spc="-1" dirty="0">
                <a:latin typeface="Noto Sans CJK JP Regular"/>
              </a:rPr>
              <a:t> 그 </a:t>
            </a:r>
            <a:r>
              <a:rPr lang="en-US" sz="1000" b="0" strike="noStrike" spc="-1" dirty="0" err="1">
                <a:latin typeface="Noto Sans CJK JP Regular"/>
              </a:rPr>
              <a:t>음성이나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문자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따위의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사회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관습적인</a:t>
            </a:r>
            <a:r>
              <a:rPr lang="en-US" sz="1000" b="0" strike="noStrike" spc="-1" dirty="0">
                <a:latin typeface="Noto Sans CJK JP Regular"/>
              </a:rPr>
              <a:t> </a:t>
            </a:r>
            <a:r>
              <a:rPr lang="en-US" sz="1000" b="0" strike="noStrike" spc="-1" dirty="0" err="1">
                <a:latin typeface="Noto Sans CJK JP Regular"/>
              </a:rPr>
              <a:t>체계</a:t>
            </a:r>
            <a:r>
              <a:rPr lang="en-US" sz="1000" b="0" strike="noStrike" spc="-1" dirty="0">
                <a:latin typeface="Noto Sans CJK JP Regular"/>
              </a:rPr>
              <a:t>.</a:t>
            </a:r>
          </a:p>
        </p:txBody>
      </p:sp>
      <p:sp>
        <p:nvSpPr>
          <p:cNvPr id="84" name="Line 44"/>
          <p:cNvSpPr/>
          <p:nvPr/>
        </p:nvSpPr>
        <p:spPr>
          <a:xfrm flipH="1">
            <a:off x="1872000" y="648000"/>
            <a:ext cx="792000" cy="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45"/>
          <p:cNvSpPr/>
          <p:nvPr/>
        </p:nvSpPr>
        <p:spPr>
          <a:xfrm flipH="1">
            <a:off x="2880000" y="864000"/>
            <a:ext cx="72000" cy="338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46"/>
          <p:cNvSpPr/>
          <p:nvPr/>
        </p:nvSpPr>
        <p:spPr>
          <a:xfrm>
            <a:off x="3168000" y="792000"/>
            <a:ext cx="72000" cy="13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47"/>
          <p:cNvSpPr/>
          <p:nvPr/>
        </p:nvSpPr>
        <p:spPr>
          <a:xfrm>
            <a:off x="3024000" y="864000"/>
            <a:ext cx="0" cy="41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8"/>
          <p:cNvSpPr/>
          <p:nvPr/>
        </p:nvSpPr>
        <p:spPr>
          <a:xfrm>
            <a:off x="144000" y="216000"/>
            <a:ext cx="648000" cy="432000"/>
          </a:xfrm>
          <a:prstGeom prst="ellipse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생물</a:t>
            </a:r>
          </a:p>
        </p:txBody>
      </p:sp>
      <p:sp>
        <p:nvSpPr>
          <p:cNvPr id="89" name="Line 49"/>
          <p:cNvSpPr/>
          <p:nvPr/>
        </p:nvSpPr>
        <p:spPr>
          <a:xfrm flipH="1" flipV="1">
            <a:off x="504000" y="648000"/>
            <a:ext cx="432000" cy="1368000"/>
          </a:xfrm>
          <a:prstGeom prst="line">
            <a:avLst/>
          </a:prstGeom>
          <a:ln w="36000">
            <a:solidFill>
              <a:srgbClr val="21409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0"/>
          <p:cNvSpPr/>
          <p:nvPr/>
        </p:nvSpPr>
        <p:spPr>
          <a:xfrm>
            <a:off x="3600000" y="72000"/>
            <a:ext cx="648000" cy="432000"/>
          </a:xfrm>
          <a:prstGeom prst="ellipse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기호</a:t>
            </a:r>
          </a:p>
        </p:txBody>
      </p:sp>
      <p:sp>
        <p:nvSpPr>
          <p:cNvPr id="91" name="Line 51"/>
          <p:cNvSpPr/>
          <p:nvPr/>
        </p:nvSpPr>
        <p:spPr>
          <a:xfrm flipH="1" flipV="1">
            <a:off x="511200" y="657000"/>
            <a:ext cx="432000" cy="1368000"/>
          </a:xfrm>
          <a:prstGeom prst="line">
            <a:avLst/>
          </a:prstGeom>
          <a:ln w="36000">
            <a:solidFill>
              <a:srgbClr val="21409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52"/>
          <p:cNvSpPr/>
          <p:nvPr/>
        </p:nvSpPr>
        <p:spPr>
          <a:xfrm flipV="1">
            <a:off x="3312000" y="360000"/>
            <a:ext cx="288000" cy="144000"/>
          </a:xfrm>
          <a:prstGeom prst="line">
            <a:avLst/>
          </a:prstGeom>
          <a:ln w="36000">
            <a:solidFill>
              <a:srgbClr val="21409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3"/>
          <p:cNvSpPr/>
          <p:nvPr/>
        </p:nvSpPr>
        <p:spPr>
          <a:xfrm>
            <a:off x="4104000" y="792000"/>
            <a:ext cx="648000" cy="432000"/>
          </a:xfrm>
          <a:prstGeom prst="ellipse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900" strike="noStrike" spc="-1">
                <a:latin typeface="HY중고딕" panose="02030600000101010101" pitchFamily="18" charset="-127"/>
                <a:ea typeface="HY중고딕" panose="02030600000101010101" pitchFamily="18" charset="-127"/>
              </a:rPr>
              <a:t>물건</a:t>
            </a:r>
          </a:p>
        </p:txBody>
      </p:sp>
      <p:sp>
        <p:nvSpPr>
          <p:cNvPr id="94" name="Line 54"/>
          <p:cNvSpPr/>
          <p:nvPr/>
        </p:nvSpPr>
        <p:spPr>
          <a:xfrm flipV="1">
            <a:off x="4032000" y="1224000"/>
            <a:ext cx="288000" cy="144000"/>
          </a:xfrm>
          <a:prstGeom prst="line">
            <a:avLst/>
          </a:prstGeom>
          <a:ln w="36000">
            <a:solidFill>
              <a:srgbClr val="21409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149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DejaVu Sans</vt:lpstr>
      <vt:lpstr>HY중고딕</vt:lpstr>
      <vt:lpstr>Noto Sans CJK JP Regular</vt:lpstr>
      <vt:lpstr>Arial</vt:lpstr>
      <vt:lpstr>Symbol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sojung kim</cp:lastModifiedBy>
  <cp:revision>3</cp:revision>
  <dcterms:created xsi:type="dcterms:W3CDTF">2020-01-08T13:18:27Z</dcterms:created>
  <dcterms:modified xsi:type="dcterms:W3CDTF">2020-01-10T07:28:24Z</dcterms:modified>
  <dc:language>ko-KR</dc:language>
</cp:coreProperties>
</file>