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58B78-CA80-4A36-B099-7F8FB79C9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66A20-0AA4-9C8F-BE4D-C8101DFE7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6C6FE-4B2C-B152-5927-F0798914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97D1-A47A-4615-BE93-C4D1FD5A262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61A5B-DB6D-7AAC-411A-B667C8E0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400BF-B5CB-43B5-BB9F-C61A51F3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CCE0-059E-43C6-BD73-57FD9D76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19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93D30-FF43-F93B-980A-2244C2C4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10D27-4369-C6A9-6B2E-E4BCEEECC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B1AE9-90C0-E8A4-2228-5D404604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97D1-A47A-4615-BE93-C4D1FD5A262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DDFEB-936B-2D2B-3F2B-E7E631D4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19BD7-F4AC-C231-D5E3-C2DF603D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CCE0-059E-43C6-BD73-57FD9D76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3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5807F8-2F00-A8BA-E188-49C763765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945F8-696A-A697-33B1-2C8EEBEDD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C52DB-B809-7A34-9B77-9599AC6D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97D1-A47A-4615-BE93-C4D1FD5A262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8AEB9-B59D-8080-27A4-1AB646E6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DAD03-444D-F748-C965-2C83A554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CCE0-059E-43C6-BD73-57FD9D76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8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3E673-FD99-A5D4-4307-AE48E73D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CC544-AE97-665D-BEBE-A4C5164D6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6ECF7-599A-75D7-E1AE-1F20FDC1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97D1-A47A-4615-BE93-C4D1FD5A262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25219-6DA2-F82A-2C01-B0A04D34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0C86C-7123-8D39-502C-B02D6921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CCE0-059E-43C6-BD73-57FD9D76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FDD3E-D4E6-DF1E-439C-6EDCFE5B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1D1C60-82D3-540D-2962-64E3ED76E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4C026-8BDE-D0D9-3CA6-A1F2FE74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97D1-A47A-4615-BE93-C4D1FD5A262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E00DA-B42D-32B4-D9C9-10A56B44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9361F-32B1-06DF-1AE1-1D4CA690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CCE0-059E-43C6-BD73-57FD9D76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82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FDAE1-BAAC-316E-9CF0-2D2BC0B1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6CA4F-BE8F-D831-1E3A-7926D3EA2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C55497-93AB-E47D-D891-2640D5533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6A40A8-9AB0-7E75-EE2D-87E0A8C3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97D1-A47A-4615-BE93-C4D1FD5A262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88D6C2-EC26-313F-83E3-9CFCEFDF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D10288-42A8-B15A-B1ED-D764066F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CCE0-059E-43C6-BD73-57FD9D76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5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AAC3A-EFFF-D94E-8675-E196105E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B95E56-20E7-67D7-E72A-32334378C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276D24-F734-D94F-F1CB-A485E1900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08B714-3A5D-13C5-FF60-D60E9F1A0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268220-5C7E-95B4-99E8-98F1E33BC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3C9C11-ED6E-6680-306B-108DDADD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97D1-A47A-4615-BE93-C4D1FD5A262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93D57B-6B4D-1846-86D7-130D0184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D123E3-1AE3-DFDB-D0D8-3CEFE026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CCE0-059E-43C6-BD73-57FD9D76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8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63552-65A1-E5D7-5481-8F56EB98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3F9996-CF03-547E-4190-E82F7D25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97D1-A47A-4615-BE93-C4D1FD5A262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71F327-08C7-61E1-8DBC-7EB559C7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126A9D-9AB9-1F71-77A6-D4360671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CCE0-059E-43C6-BD73-57FD9D76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9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CBB21-52CB-AE54-E17B-58FF669D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97D1-A47A-4615-BE93-C4D1FD5A262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60D831-151E-856A-2C1F-660DE9D9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43E0F5-132B-B18D-262D-D8D18BAC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CCE0-059E-43C6-BD73-57FD9D76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3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6875E-7935-4C96-DFDE-36497348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D434C-627C-A68F-FA00-1E85C1474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2AA72-6CEC-7379-938D-4415D8DA7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E59A97-0BF3-1D80-B646-161097C4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97D1-A47A-4615-BE93-C4D1FD5A262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6986D-E135-60F6-CB13-E192C036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DF88C-19F4-9843-9800-4B9605C1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CCE0-059E-43C6-BD73-57FD9D76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7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75F8-5711-CF07-ED19-AF4EC23D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69CC5A-17F1-BEF3-D265-59B38BC8E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1EBBB8-ECC2-3A93-5A88-052A7FE12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CF7A41-E1E8-0C43-A65A-4DAB41BA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97D1-A47A-4615-BE93-C4D1FD5A262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1964B-8398-7E4A-7471-AB8B3902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798C8E-7E27-1AE9-04C3-7627FC52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CCE0-059E-43C6-BD73-57FD9D76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87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EC6F71-97A9-3554-289D-4DC47B27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CD517C-6A52-5890-EB71-E6C8210AB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4A533-6DA4-72ED-D08B-A246D780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97D1-A47A-4615-BE93-C4D1FD5A2623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2634B-DF6E-73B1-FD82-46A3B8044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465C5-66D5-61E4-F170-AFE6489FA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0CCE0-059E-43C6-BD73-57FD9D76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67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5D2F91C-9941-4DE3-0508-E7ACBEF45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08865"/>
              </p:ext>
            </p:extLst>
          </p:nvPr>
        </p:nvGraphicFramePr>
        <p:xfrm>
          <a:off x="0" y="0"/>
          <a:ext cx="5804853" cy="149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9048">
                  <a:extLst>
                    <a:ext uri="{9D8B030D-6E8A-4147-A177-3AD203B41FA5}">
                      <a16:colId xmlns:a16="http://schemas.microsoft.com/office/drawing/2014/main" val="1929181230"/>
                    </a:ext>
                  </a:extLst>
                </a:gridCol>
                <a:gridCol w="4535805">
                  <a:extLst>
                    <a:ext uri="{9D8B030D-6E8A-4147-A177-3AD203B41FA5}">
                      <a16:colId xmlns:a16="http://schemas.microsoft.com/office/drawing/2014/main" val="663818885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&lt;declaration-list&gt;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&lt;declaration&gt; { &lt;declaration&gt; }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536592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7975C0F-E35E-2B14-080F-0389B245B25F}"/>
              </a:ext>
            </a:extLst>
          </p:cNvPr>
          <p:cNvSpPr/>
          <p:nvPr/>
        </p:nvSpPr>
        <p:spPr>
          <a:xfrm>
            <a:off x="1949116" y="740350"/>
            <a:ext cx="1323478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Decl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2A9724-62F0-4A43-486C-4C39E78C45A3}"/>
              </a:ext>
            </a:extLst>
          </p:cNvPr>
          <p:cNvSpPr/>
          <p:nvPr/>
        </p:nvSpPr>
        <p:spPr>
          <a:xfrm>
            <a:off x="3689679" y="740349"/>
            <a:ext cx="1323478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{ </a:t>
            </a:r>
            <a:r>
              <a:rPr lang="en-US" altLang="ko-KR" dirty="0" err="1"/>
              <a:t>Decl</a:t>
            </a:r>
            <a:r>
              <a:rPr lang="en-US" altLang="ko-KR" dirty="0"/>
              <a:t> }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4069683-8FE3-EDD8-2598-EB817872F9A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272594" y="956918"/>
            <a:ext cx="41708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5EE823-3984-7491-9D3B-DDB5D6A5CACA}"/>
              </a:ext>
            </a:extLst>
          </p:cNvPr>
          <p:cNvSpPr/>
          <p:nvPr/>
        </p:nvSpPr>
        <p:spPr>
          <a:xfrm>
            <a:off x="1949116" y="2931726"/>
            <a:ext cx="1323478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VarDecl</a:t>
            </a:r>
            <a:endParaRPr lang="en-US" altLang="ko-KR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1CA6686-08E4-7C10-F68B-5440027A7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558875"/>
              </p:ext>
            </p:extLst>
          </p:nvPr>
        </p:nvGraphicFramePr>
        <p:xfrm>
          <a:off x="0" y="1354307"/>
          <a:ext cx="5830253" cy="1252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4448">
                  <a:extLst>
                    <a:ext uri="{9D8B030D-6E8A-4147-A177-3AD203B41FA5}">
                      <a16:colId xmlns:a16="http://schemas.microsoft.com/office/drawing/2014/main" val="3427565416"/>
                    </a:ext>
                  </a:extLst>
                </a:gridCol>
                <a:gridCol w="4535805">
                  <a:extLst>
                    <a:ext uri="{9D8B030D-6E8A-4147-A177-3AD203B41FA5}">
                      <a16:colId xmlns:a16="http://schemas.microsoft.com/office/drawing/2014/main" val="2758413512"/>
                    </a:ext>
                  </a:extLst>
                </a:gridCol>
              </a:tblGrid>
              <a:tr h="155575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&lt;declaration&gt;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08000" algn="l"/>
                        </a:tabLst>
                      </a:pPr>
                      <a:r>
                        <a:rPr lang="en-US" sz="1000" kern="100">
                          <a:effectLst/>
                        </a:rPr>
                        <a:t>&lt;var-declaration&gt;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9248733"/>
                  </a:ext>
                </a:extLst>
              </a:tr>
              <a:tr h="16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&lt;fun-declaration&gt;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6352867"/>
                  </a:ext>
                </a:extLst>
              </a:tr>
              <a:tr h="155575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&lt;var-declaration&gt;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&lt;type-specifier&gt; ID SEMI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0370542"/>
                  </a:ext>
                </a:extLst>
              </a:tr>
              <a:tr h="1555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&lt;type-specifier&gt; ID LSBRACK NUM RSBRACK SEMI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9577331"/>
                  </a:ext>
                </a:extLst>
              </a:tr>
              <a:tr h="155575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&lt;type-specifier&gt;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INT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1029522"/>
                  </a:ext>
                </a:extLst>
              </a:tr>
              <a:tr h="16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VOID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35152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&lt;fun-declaration&gt;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&lt;type-specifier&gt; ID LPAREN &lt;params&gt; RPAREN &lt;compound-</a:t>
                      </a:r>
                      <a:r>
                        <a:rPr lang="en-US" sz="1000" kern="100" dirty="0" err="1">
                          <a:effectLst/>
                        </a:rPr>
                        <a:t>stmt</a:t>
                      </a:r>
                      <a:r>
                        <a:rPr lang="en-US" sz="1000" kern="100" dirty="0">
                          <a:effectLst/>
                        </a:rPr>
                        <a:t>&gt;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379878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8135C4-B756-B208-569B-2D8CB3F0F418}"/>
              </a:ext>
            </a:extLst>
          </p:cNvPr>
          <p:cNvSpPr/>
          <p:nvPr/>
        </p:nvSpPr>
        <p:spPr>
          <a:xfrm>
            <a:off x="1949116" y="3767047"/>
            <a:ext cx="1323478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Type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2C1F363-2B78-E04C-186E-9A8525654F0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2610855" y="3364863"/>
            <a:ext cx="0" cy="402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2E19D8-F3DA-2ED5-A397-ED165A0398E1}"/>
              </a:ext>
            </a:extLst>
          </p:cNvPr>
          <p:cNvSpPr/>
          <p:nvPr/>
        </p:nvSpPr>
        <p:spPr>
          <a:xfrm>
            <a:off x="5105395" y="2927747"/>
            <a:ext cx="1323478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FunDecl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6F7656-E694-ED0F-5CD7-6EEAECF65FE9}"/>
              </a:ext>
            </a:extLst>
          </p:cNvPr>
          <p:cNvSpPr/>
          <p:nvPr/>
        </p:nvSpPr>
        <p:spPr>
          <a:xfrm>
            <a:off x="3689679" y="3767047"/>
            <a:ext cx="1323478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Type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E954CF5-4E5B-9473-E37A-630D03AA395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351418" y="3360884"/>
            <a:ext cx="1415716" cy="406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B6AE43-503F-75BE-5025-D90DC1ED4BB7}"/>
              </a:ext>
            </a:extLst>
          </p:cNvPr>
          <p:cNvSpPr/>
          <p:nvPr/>
        </p:nvSpPr>
        <p:spPr>
          <a:xfrm>
            <a:off x="5105395" y="3767046"/>
            <a:ext cx="1323478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ParamList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1C6860-5332-A0EB-03E0-2E2F56C91BB4}"/>
              </a:ext>
            </a:extLst>
          </p:cNvPr>
          <p:cNvSpPr/>
          <p:nvPr/>
        </p:nvSpPr>
        <p:spPr>
          <a:xfrm>
            <a:off x="6521111" y="3767045"/>
            <a:ext cx="1323478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CmpdStmt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3A1794B-C705-6896-A16B-373B8ADE5C58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5767134" y="3360884"/>
            <a:ext cx="0" cy="406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FF0497C-EC91-8A0C-E9E7-83C28AAA05C1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5767134" y="3360884"/>
            <a:ext cx="1415716" cy="406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F11435-21D5-23A4-4150-06E22C31D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8948"/>
              </p:ext>
            </p:extLst>
          </p:nvPr>
        </p:nvGraphicFramePr>
        <p:xfrm>
          <a:off x="0" y="0"/>
          <a:ext cx="5512880" cy="6243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7075">
                  <a:extLst>
                    <a:ext uri="{9D8B030D-6E8A-4147-A177-3AD203B41FA5}">
                      <a16:colId xmlns:a16="http://schemas.microsoft.com/office/drawing/2014/main" val="1448617656"/>
                    </a:ext>
                  </a:extLst>
                </a:gridCol>
                <a:gridCol w="4535805">
                  <a:extLst>
                    <a:ext uri="{9D8B030D-6E8A-4147-A177-3AD203B41FA5}">
                      <a16:colId xmlns:a16="http://schemas.microsoft.com/office/drawing/2014/main" val="3531358506"/>
                    </a:ext>
                  </a:extLst>
                </a:gridCol>
              </a:tblGrid>
              <a:tr h="155575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&lt;params&gt;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&lt;param-list&gt;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476180"/>
                  </a:ext>
                </a:extLst>
              </a:tr>
              <a:tr h="163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VOID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0182574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&lt;param-list&gt;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&lt;param&gt; { COMMA &lt;param&gt; }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6831636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&lt;param&gt;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&lt;type-specifier&gt; ID [ LSBRACK RSBRACK ]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742251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74B4B1D-12A0-69D8-2927-0EA72C1CD907}"/>
              </a:ext>
            </a:extLst>
          </p:cNvPr>
          <p:cNvSpPr/>
          <p:nvPr/>
        </p:nvSpPr>
        <p:spPr>
          <a:xfrm>
            <a:off x="1010653" y="910421"/>
            <a:ext cx="1323478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ParamList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C59B1A-6D53-E66E-E05A-8B9305270C9E}"/>
              </a:ext>
            </a:extLst>
          </p:cNvPr>
          <p:cNvSpPr/>
          <p:nvPr/>
        </p:nvSpPr>
        <p:spPr>
          <a:xfrm>
            <a:off x="1010653" y="1745742"/>
            <a:ext cx="1323478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 Param ]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F129AA7-A531-A000-906B-F9AE09BB93D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672392" y="1343558"/>
            <a:ext cx="0" cy="402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76288A-904A-B4AC-9165-3081FE064EE0}"/>
              </a:ext>
            </a:extLst>
          </p:cNvPr>
          <p:cNvSpPr/>
          <p:nvPr/>
        </p:nvSpPr>
        <p:spPr>
          <a:xfrm>
            <a:off x="2751216" y="1745741"/>
            <a:ext cx="1323478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 Param ]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962123F-3087-90C9-109B-8C4FAE55B1D5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2334131" y="1962310"/>
            <a:ext cx="4170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34860-05F2-FFCB-D5A0-A6E2C8EBC08D}"/>
              </a:ext>
            </a:extLst>
          </p:cNvPr>
          <p:cNvSpPr/>
          <p:nvPr/>
        </p:nvSpPr>
        <p:spPr>
          <a:xfrm>
            <a:off x="1010653" y="2581063"/>
            <a:ext cx="1323478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EE0E3E-AAFE-9F3D-C85A-C40F0864A366}"/>
              </a:ext>
            </a:extLst>
          </p:cNvPr>
          <p:cNvSpPr/>
          <p:nvPr/>
        </p:nvSpPr>
        <p:spPr>
          <a:xfrm>
            <a:off x="2751216" y="2581063"/>
            <a:ext cx="1323478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Type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535D64B-983F-B6C9-F6ED-DD627B846C92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1672392" y="2178879"/>
            <a:ext cx="0" cy="402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E5B0C6B-6A0A-4DCE-5CC3-C16E6CF02F6A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3412955" y="2178878"/>
            <a:ext cx="0" cy="402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FA2C8CC-61D1-55BE-EA03-F2393E2B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67413"/>
              </p:ext>
            </p:extLst>
          </p:nvPr>
        </p:nvGraphicFramePr>
        <p:xfrm>
          <a:off x="0" y="3374569"/>
          <a:ext cx="5881053" cy="155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5248">
                  <a:extLst>
                    <a:ext uri="{9D8B030D-6E8A-4147-A177-3AD203B41FA5}">
                      <a16:colId xmlns:a16="http://schemas.microsoft.com/office/drawing/2014/main" val="2173925755"/>
                    </a:ext>
                  </a:extLst>
                </a:gridCol>
                <a:gridCol w="4535805">
                  <a:extLst>
                    <a:ext uri="{9D8B030D-6E8A-4147-A177-3AD203B41FA5}">
                      <a16:colId xmlns:a16="http://schemas.microsoft.com/office/drawing/2014/main" val="799945221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&lt;compound-stmt&gt;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LCBRACK &lt;local-declarations&gt; &lt;statement-list&gt; RCBRACK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5630193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374673-B9F1-AACA-CE98-F8BF1D075A1F}"/>
              </a:ext>
            </a:extLst>
          </p:cNvPr>
          <p:cNvSpPr/>
          <p:nvPr/>
        </p:nvSpPr>
        <p:spPr>
          <a:xfrm>
            <a:off x="2334131" y="3969008"/>
            <a:ext cx="1323478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CmpdStmt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80A79A-E5C8-FA0C-8092-EA29A7D3EB3A}"/>
              </a:ext>
            </a:extLst>
          </p:cNvPr>
          <p:cNvSpPr/>
          <p:nvPr/>
        </p:nvSpPr>
        <p:spPr>
          <a:xfrm>
            <a:off x="1628274" y="4808308"/>
            <a:ext cx="1323478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LocDecl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56D7154-06AF-9DD8-25E8-4FA4992C2098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2290013" y="4402145"/>
            <a:ext cx="705857" cy="406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FA018E-FD6F-50CC-CAE2-D635C628E73E}"/>
              </a:ext>
            </a:extLst>
          </p:cNvPr>
          <p:cNvSpPr/>
          <p:nvPr/>
        </p:nvSpPr>
        <p:spPr>
          <a:xfrm>
            <a:off x="3043990" y="4808307"/>
            <a:ext cx="1323478" cy="433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StmtList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28953C9-6B48-336C-0EEB-C1747973385A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>
            <a:off x="2995870" y="4402145"/>
            <a:ext cx="709859" cy="406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3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119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Min Seob</dc:creator>
  <cp:lastModifiedBy>Kim Min Seob</cp:lastModifiedBy>
  <cp:revision>2</cp:revision>
  <dcterms:created xsi:type="dcterms:W3CDTF">2022-05-25T04:43:48Z</dcterms:created>
  <dcterms:modified xsi:type="dcterms:W3CDTF">2022-05-25T05:04:53Z</dcterms:modified>
</cp:coreProperties>
</file>