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3" autoAdjust="0"/>
    <p:restoredTop sz="94660"/>
  </p:normalViewPr>
  <p:slideViewPr>
    <p:cSldViewPr snapToGrid="0">
      <p:cViewPr>
        <p:scale>
          <a:sx n="100" d="100"/>
          <a:sy n="100" d="100"/>
        </p:scale>
        <p:origin x="-8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58B78-CA80-4A36-B099-7F8FB79C9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66A20-0AA4-9C8F-BE4D-C8101DFE7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6C6FE-4B2C-B152-5927-F0798914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61A5B-DB6D-7AAC-411A-B667C8E0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400BF-B5CB-43B5-BB9F-C61A51F3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9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93D30-FF43-F93B-980A-2244C2C4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10D27-4369-C6A9-6B2E-E4BCEEECC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B1AE9-90C0-E8A4-2228-5D404604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DDFEB-936B-2D2B-3F2B-E7E631D4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19BD7-F4AC-C231-D5E3-C2DF603D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3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5807F8-2F00-A8BA-E188-49C763765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945F8-696A-A697-33B1-2C8EEBEDD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C52DB-B809-7A34-9B77-9599AC6D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8AEB9-B59D-8080-27A4-1AB646E6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DAD03-444D-F748-C965-2C83A554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8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3E673-FD99-A5D4-4307-AE48E73D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CC544-AE97-665D-BEBE-A4C5164D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6ECF7-599A-75D7-E1AE-1F20FDC1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25219-6DA2-F82A-2C01-B0A04D34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0C86C-7123-8D39-502C-B02D6921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FDD3E-D4E6-DF1E-439C-6EDCFE5B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D1C60-82D3-540D-2962-64E3ED76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4C026-8BDE-D0D9-3CA6-A1F2FE74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E00DA-B42D-32B4-D9C9-10A56B44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9361F-32B1-06DF-1AE1-1D4CA69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2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FDAE1-BAAC-316E-9CF0-2D2BC0B1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6CA4F-BE8F-D831-1E3A-7926D3EA2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C55497-93AB-E47D-D891-2640D5533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A40A8-9AB0-7E75-EE2D-87E0A8C3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8D6C2-EC26-313F-83E3-9CFCEFDF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10288-42A8-B15A-B1ED-D764066F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5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AAC3A-EFFF-D94E-8675-E196105E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95E56-20E7-67D7-E72A-32334378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276D24-F734-D94F-F1CB-A485E1900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08B714-3A5D-13C5-FF60-D60E9F1A0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68220-5C7E-95B4-99E8-98F1E33BC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3C9C11-ED6E-6680-306B-108DDADD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93D57B-6B4D-1846-86D7-130D0184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D123E3-1AE3-DFDB-D0D8-3CEFE026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8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3552-65A1-E5D7-5481-8F56EB9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F9996-CF03-547E-4190-E82F7D25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71F327-08C7-61E1-8DBC-7EB559C7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126A9D-9AB9-1F71-77A6-D4360671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9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CBB21-52CB-AE54-E17B-58FF669D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60D831-151E-856A-2C1F-660DE9D9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3E0F5-132B-B18D-262D-D8D18BAC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3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6875E-7935-4C96-DFDE-36497348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D434C-627C-A68F-FA00-1E85C147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2AA72-6CEC-7379-938D-4415D8DA7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59A97-0BF3-1D80-B646-161097C4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86D-E135-60F6-CB13-E192C036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DF88C-19F4-9843-9800-4B9605C1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7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75F8-5711-CF07-ED19-AF4EC23D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69CC5A-17F1-BEF3-D265-59B38BC8E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1EBBB8-ECC2-3A93-5A88-052A7FE12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F7A41-E1E8-0C43-A65A-4DAB41BA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1964B-8398-7E4A-7471-AB8B3902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98C8E-7E27-1AE9-04C3-7627FC52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8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EC6F71-97A9-3554-289D-4DC47B27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CD517C-6A52-5890-EB71-E6C8210A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4A533-6DA4-72ED-D08B-A246D780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2634B-DF6E-73B1-FD82-46A3B8044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465C5-66D5-61E4-F170-AFE6489FA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7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D2F91C-9941-4DE3-0508-E7ACBEF45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8865"/>
              </p:ext>
            </p:extLst>
          </p:nvPr>
        </p:nvGraphicFramePr>
        <p:xfrm>
          <a:off x="0" y="0"/>
          <a:ext cx="5804853" cy="149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9048">
                  <a:extLst>
                    <a:ext uri="{9D8B030D-6E8A-4147-A177-3AD203B41FA5}">
                      <a16:colId xmlns:a16="http://schemas.microsoft.com/office/drawing/2014/main" val="1929181230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663818885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&lt;declaration-list&gt;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&lt;declaration&gt; { &lt;declaration&gt; }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36592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7975C0F-E35E-2B14-080F-0389B245B25F}"/>
              </a:ext>
            </a:extLst>
          </p:cNvPr>
          <p:cNvSpPr/>
          <p:nvPr/>
        </p:nvSpPr>
        <p:spPr>
          <a:xfrm>
            <a:off x="1949116" y="740350"/>
            <a:ext cx="1323478" cy="570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err="1"/>
              <a:t>Decl</a:t>
            </a:r>
            <a:endParaRPr lang="ko-KR" altLang="en-US" sz="1400" i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2A9724-62F0-4A43-486C-4C39E78C45A3}"/>
              </a:ext>
            </a:extLst>
          </p:cNvPr>
          <p:cNvSpPr/>
          <p:nvPr/>
        </p:nvSpPr>
        <p:spPr>
          <a:xfrm>
            <a:off x="3689679" y="740349"/>
            <a:ext cx="1323478" cy="570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err="1"/>
              <a:t>Decl</a:t>
            </a:r>
            <a:endParaRPr lang="ko-KR" altLang="en-US" sz="1400" i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069683-8FE3-EDD8-2598-EB817872F9A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72594" y="1025428"/>
            <a:ext cx="417085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5EE823-3984-7491-9D3B-DDB5D6A5CACA}"/>
              </a:ext>
            </a:extLst>
          </p:cNvPr>
          <p:cNvSpPr/>
          <p:nvPr/>
        </p:nvSpPr>
        <p:spPr>
          <a:xfrm>
            <a:off x="1486799" y="4246007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VarDecl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&lt;id&gt;&lt;</a:t>
            </a:r>
            <a:r>
              <a:rPr lang="en-US" altLang="ko-KR" sz="1400" dirty="0" err="1"/>
              <a:t>ary</a:t>
            </a:r>
            <a:r>
              <a:rPr lang="en-US" altLang="ko-KR" sz="1400" dirty="0"/>
              <a:t>&gt;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1CA6686-08E4-7C10-F68B-5440027A7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17928"/>
              </p:ext>
            </p:extLst>
          </p:nvPr>
        </p:nvGraphicFramePr>
        <p:xfrm>
          <a:off x="0" y="2672567"/>
          <a:ext cx="5830253" cy="1252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448">
                  <a:extLst>
                    <a:ext uri="{9D8B030D-6E8A-4147-A177-3AD203B41FA5}">
                      <a16:colId xmlns:a16="http://schemas.microsoft.com/office/drawing/2014/main" val="3427565416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2758413512"/>
                    </a:ext>
                  </a:extLst>
                </a:gridCol>
              </a:tblGrid>
              <a:tr h="155575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&lt;declaration&gt;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08000" algn="l"/>
                        </a:tabLst>
                      </a:pPr>
                      <a:r>
                        <a:rPr lang="en-US" sz="1000" kern="100">
                          <a:effectLst/>
                        </a:rPr>
                        <a:t>&lt;var-declaration&gt;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248733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&lt;fun-declaration&gt;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352867"/>
                  </a:ext>
                </a:extLst>
              </a:tr>
              <a:tr h="155575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&lt;var-declaration&gt;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&lt;type-specifier&gt; ID SEMI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370542"/>
                  </a:ext>
                </a:extLst>
              </a:tr>
              <a:tr h="155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&lt;type-specifier&gt; ID LSBRACK NUM RSBRACK SEMI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577331"/>
                  </a:ext>
                </a:extLst>
              </a:tr>
              <a:tr h="155575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&lt;type-specifier&gt;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029522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VOID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515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&lt;fun-declaration&gt;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&lt;type-specifier&gt; ID LPAREN &lt;params&gt; RPAREN &lt;compound-</a:t>
                      </a:r>
                      <a:r>
                        <a:rPr lang="en-US" sz="1000" kern="100" dirty="0" err="1">
                          <a:effectLst/>
                        </a:rPr>
                        <a:t>stmt</a:t>
                      </a:r>
                      <a:r>
                        <a:rPr lang="en-US" sz="1000" kern="100" dirty="0">
                          <a:effectLst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798786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C1F363-2B78-E04C-186E-9A8525654F0C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flipH="1">
            <a:off x="1394554" y="4837601"/>
            <a:ext cx="753984" cy="2477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2E19D8-F3DA-2ED5-A397-ED165A0398E1}"/>
              </a:ext>
            </a:extLst>
          </p:cNvPr>
          <p:cNvSpPr/>
          <p:nvPr/>
        </p:nvSpPr>
        <p:spPr>
          <a:xfrm>
            <a:off x="5105395" y="4246007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FunDecl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&lt;id&gt;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E954CF5-4E5B-9473-E37A-630D03AA395B}"/>
              </a:ext>
            </a:extLst>
          </p:cNvPr>
          <p:cNvCxnSpPr>
            <a:cxnSpLocks/>
            <a:stCxn id="19" idx="2"/>
            <a:endCxn id="37" idx="0"/>
          </p:cNvCxnSpPr>
          <p:nvPr/>
        </p:nvCxnSpPr>
        <p:spPr>
          <a:xfrm flipH="1">
            <a:off x="4351415" y="4837601"/>
            <a:ext cx="1415719" cy="2477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B6AE43-503F-75BE-5025-D90DC1ED4BB7}"/>
              </a:ext>
            </a:extLst>
          </p:cNvPr>
          <p:cNvSpPr/>
          <p:nvPr/>
        </p:nvSpPr>
        <p:spPr>
          <a:xfrm>
            <a:off x="5105395" y="5085306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ParamList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&lt;empty&gt;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1C6860-5332-A0EB-03E0-2E2F56C91BB4}"/>
              </a:ext>
            </a:extLst>
          </p:cNvPr>
          <p:cNvSpPr/>
          <p:nvPr/>
        </p:nvSpPr>
        <p:spPr>
          <a:xfrm>
            <a:off x="6521111" y="5085305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CmpdStmt</a:t>
            </a:r>
            <a:endParaRPr lang="en-US" altLang="ko-KR" sz="14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A1794B-C705-6896-A16B-373B8ADE5C5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5767134" y="4837601"/>
            <a:ext cx="0" cy="2477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FF0497C-EC91-8A0C-E9E7-83C28AAA05C1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5767134" y="4837601"/>
            <a:ext cx="1415716" cy="2477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F422E64B-B3C6-FB4F-029E-9155B6FBC448}"/>
              </a:ext>
            </a:extLst>
          </p:cNvPr>
          <p:cNvSpPr/>
          <p:nvPr/>
        </p:nvSpPr>
        <p:spPr>
          <a:xfrm>
            <a:off x="2359395" y="1557426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0697572-B186-6C7F-8C44-324487D7513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610855" y="1310508"/>
            <a:ext cx="0" cy="246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9ACB94B7-721F-4038-A597-B19E5B9A4760}"/>
              </a:ext>
            </a:extLst>
          </p:cNvPr>
          <p:cNvSpPr/>
          <p:nvPr/>
        </p:nvSpPr>
        <p:spPr>
          <a:xfrm>
            <a:off x="4099958" y="1557426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2AFD2FF-8BA9-96BF-504A-C547FD81A05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>
            <a:off x="4351418" y="1310507"/>
            <a:ext cx="0" cy="246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1850849C-D903-2276-9200-2D3522149E96}"/>
              </a:ext>
            </a:extLst>
          </p:cNvPr>
          <p:cNvSpPr/>
          <p:nvPr/>
        </p:nvSpPr>
        <p:spPr>
          <a:xfrm>
            <a:off x="732818" y="5085305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Type</a:t>
            </a:r>
          </a:p>
          <a:p>
            <a:pPr algn="ctr"/>
            <a:r>
              <a:rPr lang="en-US" altLang="ko-KR" sz="1400" dirty="0"/>
              <a:t>&lt;type&gt;</a:t>
            </a:r>
            <a:endParaRPr lang="ko-KR" altLang="en-US" sz="14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CB25AB6-1572-5C2F-DC59-7C518DD259AC}"/>
              </a:ext>
            </a:extLst>
          </p:cNvPr>
          <p:cNvSpPr/>
          <p:nvPr/>
        </p:nvSpPr>
        <p:spPr>
          <a:xfrm>
            <a:off x="3689679" y="5085305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Type</a:t>
            </a:r>
          </a:p>
          <a:p>
            <a:pPr algn="ctr"/>
            <a:r>
              <a:rPr lang="en-US" altLang="ko-KR" sz="1400" dirty="0"/>
              <a:t>&lt;type&gt;</a:t>
            </a:r>
            <a:endParaRPr lang="ko-KR" altLang="en-US" sz="1400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383A33CD-A6C1-931B-C390-4D7F940F821A}"/>
              </a:ext>
            </a:extLst>
          </p:cNvPr>
          <p:cNvSpPr/>
          <p:nvPr/>
        </p:nvSpPr>
        <p:spPr>
          <a:xfrm>
            <a:off x="5515674" y="5909155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D10DACC1-28B0-8BDA-3527-62AD9ED75884}"/>
              </a:ext>
            </a:extLst>
          </p:cNvPr>
          <p:cNvSpPr/>
          <p:nvPr/>
        </p:nvSpPr>
        <p:spPr>
          <a:xfrm>
            <a:off x="6931390" y="5909155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BCD59C4-C6AC-6F9E-BA75-0C269B30D08F}"/>
              </a:ext>
            </a:extLst>
          </p:cNvPr>
          <p:cNvCxnSpPr>
            <a:stCxn id="22" idx="2"/>
            <a:endCxn id="39" idx="0"/>
          </p:cNvCxnSpPr>
          <p:nvPr/>
        </p:nvCxnSpPr>
        <p:spPr>
          <a:xfrm>
            <a:off x="5767134" y="5676900"/>
            <a:ext cx="0" cy="232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92FF489-F9D9-8213-968A-37BA87FFE445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7182850" y="5676899"/>
            <a:ext cx="0" cy="2322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401495B-6198-739D-5F97-BB7225F199B8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5013157" y="1025428"/>
            <a:ext cx="41708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A3BD3F-C46E-F38B-E9B4-1053112BCB95}"/>
              </a:ext>
            </a:extLst>
          </p:cNvPr>
          <p:cNvSpPr/>
          <p:nvPr/>
        </p:nvSpPr>
        <p:spPr>
          <a:xfrm>
            <a:off x="5430241" y="740349"/>
            <a:ext cx="410281" cy="570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…</a:t>
            </a:r>
            <a:endParaRPr lang="ko-KR" altLang="en-US" i="1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BBCBC27-708D-2A63-2DFD-ECF929A4C2BD}"/>
              </a:ext>
            </a:extLst>
          </p:cNvPr>
          <p:cNvSpPr/>
          <p:nvPr/>
        </p:nvSpPr>
        <p:spPr>
          <a:xfrm>
            <a:off x="2184833" y="5085305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Num</a:t>
            </a:r>
          </a:p>
          <a:p>
            <a:pPr algn="ctr"/>
            <a:r>
              <a:rPr lang="en-US" altLang="ko-KR" sz="1400" dirty="0"/>
              <a:t>&lt;str&gt;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B8C61B8-775C-68E7-FD4A-ADDBA3333813}"/>
              </a:ext>
            </a:extLst>
          </p:cNvPr>
          <p:cNvCxnSpPr>
            <a:stCxn id="11" idx="2"/>
            <a:endCxn id="58" idx="0"/>
          </p:cNvCxnSpPr>
          <p:nvPr/>
        </p:nvCxnSpPr>
        <p:spPr>
          <a:xfrm>
            <a:off x="2148538" y="4837601"/>
            <a:ext cx="698031" cy="2477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F11435-21D5-23A4-4150-06E22C31D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8948"/>
              </p:ext>
            </p:extLst>
          </p:nvPr>
        </p:nvGraphicFramePr>
        <p:xfrm>
          <a:off x="0" y="0"/>
          <a:ext cx="5512880" cy="624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075">
                  <a:extLst>
                    <a:ext uri="{9D8B030D-6E8A-4147-A177-3AD203B41FA5}">
                      <a16:colId xmlns:a16="http://schemas.microsoft.com/office/drawing/2014/main" val="1448617656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3531358506"/>
                    </a:ext>
                  </a:extLst>
                </a:gridCol>
              </a:tblGrid>
              <a:tr h="155575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&lt;params&gt;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&lt;param-list&gt;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476180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VOID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182574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&lt;param-list&gt;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&lt;param&gt; { COMMA &lt;param&gt; }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831636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&lt;param&gt;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&lt;type-specifier&gt; ID [ LSBRACK RSBRACK 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422518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FA2C8CC-61D1-55BE-EA03-F2393E2B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67413"/>
              </p:ext>
            </p:extLst>
          </p:nvPr>
        </p:nvGraphicFramePr>
        <p:xfrm>
          <a:off x="0" y="3374569"/>
          <a:ext cx="5881053" cy="155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248">
                  <a:extLst>
                    <a:ext uri="{9D8B030D-6E8A-4147-A177-3AD203B41FA5}">
                      <a16:colId xmlns:a16="http://schemas.microsoft.com/office/drawing/2014/main" val="2173925755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799945221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&lt;compound-stmt&gt;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LCBRACK &lt;local-declarations&gt; &lt;statement-list&gt; RCBRACK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63019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1B6F4-86C8-755C-B609-0BC00FC0FD0D}"/>
              </a:ext>
            </a:extLst>
          </p:cNvPr>
          <p:cNvSpPr/>
          <p:nvPr/>
        </p:nvSpPr>
        <p:spPr>
          <a:xfrm>
            <a:off x="5113322" y="910421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ParamList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&lt;empty&gt;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A9D6F9-B7D8-FE46-1C55-5D82A535B471}"/>
              </a:ext>
            </a:extLst>
          </p:cNvPr>
          <p:cNvSpPr/>
          <p:nvPr/>
        </p:nvSpPr>
        <p:spPr>
          <a:xfrm>
            <a:off x="5113322" y="1749720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Param</a:t>
            </a:r>
          </a:p>
          <a:p>
            <a:pPr algn="ctr"/>
            <a:r>
              <a:rPr lang="en-US" altLang="ko-KR" sz="1400" dirty="0"/>
              <a:t>&lt;id&gt;&lt;</a:t>
            </a:r>
            <a:r>
              <a:rPr lang="en-US" altLang="ko-KR" sz="1400" dirty="0" err="1"/>
              <a:t>ary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0A3BEC-9BDC-D309-481D-E1D6EA3FEB18}"/>
              </a:ext>
            </a:extLst>
          </p:cNvPr>
          <p:cNvSpPr/>
          <p:nvPr/>
        </p:nvSpPr>
        <p:spPr>
          <a:xfrm>
            <a:off x="6786213" y="1749719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Param</a:t>
            </a:r>
          </a:p>
          <a:p>
            <a:pPr algn="ctr"/>
            <a:r>
              <a:rPr lang="en-US" altLang="ko-KR" sz="1400" dirty="0"/>
              <a:t>&lt;id&gt;&lt;</a:t>
            </a:r>
            <a:r>
              <a:rPr lang="en-US" altLang="ko-KR" sz="1400" dirty="0" err="1"/>
              <a:t>ary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EC3488C-09FA-DBDF-FD0F-8D25D37F809E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5775061" y="1502015"/>
            <a:ext cx="0" cy="2477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FAFAA85-6D8B-3411-8BA4-421118B8389E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>
            <a:off x="5775061" y="2341314"/>
            <a:ext cx="4" cy="2573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61D87F8-372E-8E0E-6B6B-F3A20455822A}"/>
              </a:ext>
            </a:extLst>
          </p:cNvPr>
          <p:cNvCxnSpPr>
            <a:cxnSpLocks/>
            <a:stCxn id="22" idx="2"/>
            <a:endCxn id="38" idx="0"/>
          </p:cNvCxnSpPr>
          <p:nvPr/>
        </p:nvCxnSpPr>
        <p:spPr>
          <a:xfrm>
            <a:off x="7447952" y="2341313"/>
            <a:ext cx="4" cy="2573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AAD322AC-C2F8-B804-BD4C-C174FD4E78F4}"/>
              </a:ext>
            </a:extLst>
          </p:cNvPr>
          <p:cNvSpPr/>
          <p:nvPr/>
        </p:nvSpPr>
        <p:spPr>
          <a:xfrm>
            <a:off x="5113329" y="2598666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Type</a:t>
            </a:r>
          </a:p>
          <a:p>
            <a:pPr algn="ctr"/>
            <a:r>
              <a:rPr lang="en-US" altLang="ko-KR" sz="1400" dirty="0"/>
              <a:t>&lt;type&gt;</a:t>
            </a:r>
            <a:endParaRPr lang="ko-KR" altLang="en-US" sz="14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91AB4D6-604A-E39C-9786-ABB4E5496647}"/>
              </a:ext>
            </a:extLst>
          </p:cNvPr>
          <p:cNvSpPr/>
          <p:nvPr/>
        </p:nvSpPr>
        <p:spPr>
          <a:xfrm>
            <a:off x="6786220" y="2598666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Type</a:t>
            </a:r>
          </a:p>
          <a:p>
            <a:pPr algn="ctr"/>
            <a:r>
              <a:rPr lang="en-US" altLang="ko-KR" sz="1400" dirty="0"/>
              <a:t>&lt;type&gt;</a:t>
            </a:r>
            <a:endParaRPr lang="ko-KR" altLang="en-US" sz="1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31F726D-2CD6-09A8-317D-37AEBFBCE48F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6436800" y="2045516"/>
            <a:ext cx="349413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17829B-5D44-7158-B028-B835AEA3A169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 flipV="1">
            <a:off x="8109691" y="2034798"/>
            <a:ext cx="349413" cy="107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CF1052-01FD-0953-BB82-3338777B1305}"/>
              </a:ext>
            </a:extLst>
          </p:cNvPr>
          <p:cNvSpPr/>
          <p:nvPr/>
        </p:nvSpPr>
        <p:spPr>
          <a:xfrm>
            <a:off x="8459104" y="1749719"/>
            <a:ext cx="410281" cy="570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…</a:t>
            </a:r>
            <a:endParaRPr lang="ko-KR" altLang="en-US" i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B0FF3D-D92C-7E67-98E4-5274BAB4D401}"/>
              </a:ext>
            </a:extLst>
          </p:cNvPr>
          <p:cNvSpPr/>
          <p:nvPr/>
        </p:nvSpPr>
        <p:spPr>
          <a:xfrm>
            <a:off x="1425241" y="5029753"/>
            <a:ext cx="1323478" cy="570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LocDecl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&lt;empty&gt;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89108E-99C4-2AA7-0079-17D0FEA58E78}"/>
              </a:ext>
            </a:extLst>
          </p:cNvPr>
          <p:cNvSpPr/>
          <p:nvPr/>
        </p:nvSpPr>
        <p:spPr>
          <a:xfrm>
            <a:off x="3165804" y="5029752"/>
            <a:ext cx="1323478" cy="570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StmtList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&lt;empty&gt;</a:t>
            </a:r>
            <a:endParaRPr lang="ko-KR" altLang="en-US" sz="14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AFFAF34-EAD7-0BB1-7284-B9E3FF25E237}"/>
              </a:ext>
            </a:extLst>
          </p:cNvPr>
          <p:cNvCxnSpPr>
            <a:cxnSpLocks/>
            <a:stCxn id="50" idx="2"/>
            <a:endCxn id="43" idx="0"/>
          </p:cNvCxnSpPr>
          <p:nvPr/>
        </p:nvCxnSpPr>
        <p:spPr>
          <a:xfrm flipH="1">
            <a:off x="2086980" y="4707566"/>
            <a:ext cx="870281" cy="3221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8AF446AC-AD29-3127-0F14-8B4851D14608}"/>
              </a:ext>
            </a:extLst>
          </p:cNvPr>
          <p:cNvSpPr/>
          <p:nvPr/>
        </p:nvSpPr>
        <p:spPr>
          <a:xfrm>
            <a:off x="1835520" y="5846829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CE38145-5BF6-1D84-1D03-82CA1731EF01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2086980" y="5599911"/>
            <a:ext cx="0" cy="2469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E62D7140-4C66-468F-2CA3-E85F2DB9FB6C}"/>
              </a:ext>
            </a:extLst>
          </p:cNvPr>
          <p:cNvSpPr/>
          <p:nvPr/>
        </p:nvSpPr>
        <p:spPr>
          <a:xfrm>
            <a:off x="3576083" y="5846829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2C28DCD-4945-10B0-4F8B-E357A570AC92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3827543" y="5599910"/>
            <a:ext cx="0" cy="2469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EF152CA-21BC-1F55-6B7B-C559A3074B21}"/>
              </a:ext>
            </a:extLst>
          </p:cNvPr>
          <p:cNvSpPr/>
          <p:nvPr/>
        </p:nvSpPr>
        <p:spPr>
          <a:xfrm>
            <a:off x="2295522" y="4137408"/>
            <a:ext cx="1323478" cy="570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CmpdStmt</a:t>
            </a:r>
            <a:endParaRPr lang="ko-KR" altLang="en-US" sz="14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DCBE624-6314-A542-6C37-F0486714A7CF}"/>
              </a:ext>
            </a:extLst>
          </p:cNvPr>
          <p:cNvCxnSpPr>
            <a:cxnSpLocks/>
            <a:stCxn id="50" idx="2"/>
            <a:endCxn id="44" idx="0"/>
          </p:cNvCxnSpPr>
          <p:nvPr/>
        </p:nvCxnSpPr>
        <p:spPr>
          <a:xfrm>
            <a:off x="2957261" y="4707566"/>
            <a:ext cx="870282" cy="322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3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815803-B6E1-9F0D-4992-7788A103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87292"/>
              </p:ext>
            </p:extLst>
          </p:nvPr>
        </p:nvGraphicFramePr>
        <p:xfrm>
          <a:off x="0" y="0"/>
          <a:ext cx="5965190" cy="313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9385">
                  <a:extLst>
                    <a:ext uri="{9D8B030D-6E8A-4147-A177-3AD203B41FA5}">
                      <a16:colId xmlns:a16="http://schemas.microsoft.com/office/drawing/2014/main" val="250187142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2124883276"/>
                    </a:ext>
                  </a:extLst>
                </a:gridCol>
              </a:tblGrid>
              <a:tr h="147955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&lt;local-declarations&gt;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&lt;var-declaration&gt; { &lt;var-declaration&gt; }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657630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EMPTY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39015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2A05302-CAC1-D375-62A5-0A23104A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39970"/>
              </p:ext>
            </p:extLst>
          </p:nvPr>
        </p:nvGraphicFramePr>
        <p:xfrm>
          <a:off x="6457505" y="26693"/>
          <a:ext cx="5734495" cy="1113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8690">
                  <a:extLst>
                    <a:ext uri="{9D8B030D-6E8A-4147-A177-3AD203B41FA5}">
                      <a16:colId xmlns:a16="http://schemas.microsoft.com/office/drawing/2014/main" val="2212884169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3460156664"/>
                    </a:ext>
                  </a:extLst>
                </a:gridCol>
              </a:tblGrid>
              <a:tr h="155575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&lt;statement-list&gt;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&lt;statement&gt; { &lt;statement&gt; }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12124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EMPTY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614823"/>
                  </a:ext>
                </a:extLst>
              </a:tr>
              <a:tr h="147955">
                <a:tc rowSpan="5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&lt;statement&gt;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&lt;expression-stmt&gt;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886753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&lt;compound-stmt&gt;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0094946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&lt;selection-stmt&gt;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030824"/>
                  </a:ext>
                </a:extLst>
              </a:tr>
              <a:tr h="155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60400" algn="l"/>
                        </a:tabLst>
                      </a:pPr>
                      <a:r>
                        <a:rPr lang="en-US" sz="1000" kern="100">
                          <a:effectLst/>
                        </a:rPr>
                        <a:t>&lt;iteration-stmt&gt;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5276781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&lt;return-</a:t>
                      </a:r>
                      <a:r>
                        <a:rPr lang="en-US" sz="1000" kern="100" dirty="0" err="1">
                          <a:effectLst/>
                        </a:rPr>
                        <a:t>stmt</a:t>
                      </a:r>
                      <a:r>
                        <a:rPr lang="en-US" sz="1000" kern="100" dirty="0">
                          <a:effectLst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75858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A490FCE-8D91-3A4B-168A-28657D9FF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36785"/>
              </p:ext>
            </p:extLst>
          </p:nvPr>
        </p:nvGraphicFramePr>
        <p:xfrm>
          <a:off x="0" y="3673783"/>
          <a:ext cx="5874068" cy="155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3996514200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3117196002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&lt;expression-stmt&gt;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[ &lt;expression&gt; ] SEMI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39792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02CAE85-B31A-BCC3-F3DA-11373469D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44450"/>
              </p:ext>
            </p:extLst>
          </p:nvPr>
        </p:nvGraphicFramePr>
        <p:xfrm>
          <a:off x="4450815" y="3964308"/>
          <a:ext cx="5765165" cy="217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986409704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3385867248"/>
                    </a:ext>
                  </a:extLst>
                </a:gridCol>
              </a:tblGrid>
              <a:tr h="21768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&lt;selection-</a:t>
                      </a:r>
                      <a:r>
                        <a:rPr lang="en-US" sz="1000" kern="100" dirty="0" err="1">
                          <a:effectLst/>
                        </a:rPr>
                        <a:t>stmt</a:t>
                      </a:r>
                      <a:r>
                        <a:rPr lang="en-US" sz="1000" kern="100" dirty="0">
                          <a:effectLst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IF LPAREN &lt;expression&gt; RPAREN &lt;statement&gt; [ ELSE &lt;statement&gt; 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044083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0D98A9-CAC4-0E2D-CBDE-A9FA397654DB}"/>
              </a:ext>
            </a:extLst>
          </p:cNvPr>
          <p:cNvSpPr/>
          <p:nvPr/>
        </p:nvSpPr>
        <p:spPr>
          <a:xfrm>
            <a:off x="1105033" y="507614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LocDecl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&lt;empty&gt;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4003CA-F809-ABE4-4483-80C8E7E5F707}"/>
              </a:ext>
            </a:extLst>
          </p:cNvPr>
          <p:cNvSpPr/>
          <p:nvPr/>
        </p:nvSpPr>
        <p:spPr>
          <a:xfrm>
            <a:off x="1105033" y="1346913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VarDecl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&lt;id&gt;&lt;</a:t>
            </a:r>
            <a:r>
              <a:rPr lang="en-US" altLang="ko-KR" sz="1400" dirty="0" err="1"/>
              <a:t>ary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AC25A5-793A-579F-EA2F-058F8A8D5F15}"/>
              </a:ext>
            </a:extLst>
          </p:cNvPr>
          <p:cNvSpPr/>
          <p:nvPr/>
        </p:nvSpPr>
        <p:spPr>
          <a:xfrm>
            <a:off x="2777924" y="1346912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VarDecl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&lt;id&gt;&lt;</a:t>
            </a:r>
            <a:r>
              <a:rPr lang="en-US" altLang="ko-KR" sz="1400" dirty="0" err="1"/>
              <a:t>ary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C90C0D4-67F5-4BEF-4825-F0E2E037F6D9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1766772" y="1099208"/>
            <a:ext cx="0" cy="2477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B023D39-3F18-FCEC-4DA4-603A6CA52169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2428511" y="1642709"/>
            <a:ext cx="349413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8697931-16B3-C375-3FB9-466C28060D2E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4101402" y="1631991"/>
            <a:ext cx="349413" cy="107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D7BD44-8596-59EF-6D57-03BF76475075}"/>
              </a:ext>
            </a:extLst>
          </p:cNvPr>
          <p:cNvSpPr/>
          <p:nvPr/>
        </p:nvSpPr>
        <p:spPr>
          <a:xfrm>
            <a:off x="4450815" y="1346912"/>
            <a:ext cx="410281" cy="570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…</a:t>
            </a:r>
            <a:endParaRPr lang="ko-KR" altLang="en-US" i="1" dirty="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13172D55-577C-4A6C-2AAC-95EA7F1BFD87}"/>
              </a:ext>
            </a:extLst>
          </p:cNvPr>
          <p:cNvSpPr/>
          <p:nvPr/>
        </p:nvSpPr>
        <p:spPr>
          <a:xfrm>
            <a:off x="1515312" y="2187523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20385E71-8472-860D-8BF8-57984300CA06}"/>
              </a:ext>
            </a:extLst>
          </p:cNvPr>
          <p:cNvSpPr/>
          <p:nvPr/>
        </p:nvSpPr>
        <p:spPr>
          <a:xfrm>
            <a:off x="3188203" y="2191718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062B7EB-9962-CB3C-6CA2-4F98F160DB8B}"/>
              </a:ext>
            </a:extLst>
          </p:cNvPr>
          <p:cNvCxnSpPr>
            <a:stCxn id="37" idx="2"/>
            <a:endCxn id="43" idx="0"/>
          </p:cNvCxnSpPr>
          <p:nvPr/>
        </p:nvCxnSpPr>
        <p:spPr>
          <a:xfrm>
            <a:off x="1766772" y="1938507"/>
            <a:ext cx="0" cy="249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CC7D619-44A3-17D7-B717-CD461305C380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3439663" y="1938506"/>
            <a:ext cx="0" cy="253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3FC691-B75C-FA5F-16B1-4037E2FB057D}"/>
              </a:ext>
            </a:extLst>
          </p:cNvPr>
          <p:cNvSpPr/>
          <p:nvPr/>
        </p:nvSpPr>
        <p:spPr>
          <a:xfrm>
            <a:off x="6767120" y="1418083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StmtList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&lt;empty&gt;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E6769C-1BBC-A9A6-2817-7394A3C6B59A}"/>
              </a:ext>
            </a:extLst>
          </p:cNvPr>
          <p:cNvSpPr/>
          <p:nvPr/>
        </p:nvSpPr>
        <p:spPr>
          <a:xfrm>
            <a:off x="6767120" y="2257382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err="1"/>
              <a:t>Stmt</a:t>
            </a:r>
            <a:endParaRPr lang="en-US" altLang="ko-KR" sz="1400" i="1" dirty="0"/>
          </a:p>
          <a:p>
            <a:pPr algn="ctr"/>
            <a:r>
              <a:rPr lang="en-US" altLang="ko-KR" sz="1400" dirty="0"/>
              <a:t>&lt;&gt;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FF935B8-400D-4CBF-6934-ABE4D58C0616}"/>
              </a:ext>
            </a:extLst>
          </p:cNvPr>
          <p:cNvSpPr/>
          <p:nvPr/>
        </p:nvSpPr>
        <p:spPr>
          <a:xfrm>
            <a:off x="8440011" y="2257381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err="1"/>
              <a:t>Stmt</a:t>
            </a:r>
            <a:endParaRPr lang="en-US" altLang="ko-KR" sz="1400" i="1" dirty="0"/>
          </a:p>
          <a:p>
            <a:pPr algn="ctr"/>
            <a:r>
              <a:rPr lang="en-US" altLang="ko-KR" sz="1400" dirty="0"/>
              <a:t>&lt;&gt;</a:t>
            </a:r>
            <a:endParaRPr lang="ko-KR" altLang="en-US" sz="14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1D4EA85-2CEF-360F-28AD-79BE498587E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7428859" y="2009677"/>
            <a:ext cx="0" cy="2477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02E36A0-8DF3-7A5A-60F2-E598ECD2B36E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8090598" y="2553178"/>
            <a:ext cx="349413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4D2B361-94F7-7658-76A5-C4B083586CE6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9763489" y="2542460"/>
            <a:ext cx="349413" cy="107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630475-7CA1-EF70-37AD-BD1FBCD0C6FC}"/>
              </a:ext>
            </a:extLst>
          </p:cNvPr>
          <p:cNvSpPr/>
          <p:nvPr/>
        </p:nvSpPr>
        <p:spPr>
          <a:xfrm>
            <a:off x="10112902" y="2257381"/>
            <a:ext cx="410281" cy="570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…</a:t>
            </a:r>
            <a:endParaRPr lang="ko-KR" altLang="en-US" i="1" dirty="0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AF7A0826-DBE2-BF28-669B-A2EB8EC4F32F}"/>
              </a:ext>
            </a:extLst>
          </p:cNvPr>
          <p:cNvSpPr/>
          <p:nvPr/>
        </p:nvSpPr>
        <p:spPr>
          <a:xfrm>
            <a:off x="7177399" y="3097992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81A2BF31-D608-3048-AA35-6803D0FE1C07}"/>
              </a:ext>
            </a:extLst>
          </p:cNvPr>
          <p:cNvSpPr/>
          <p:nvPr/>
        </p:nvSpPr>
        <p:spPr>
          <a:xfrm>
            <a:off x="8850290" y="3102187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39ED539-CF2D-909A-41BA-5CF603CC847C}"/>
              </a:ext>
            </a:extLst>
          </p:cNvPr>
          <p:cNvCxnSpPr>
            <a:stCxn id="50" idx="2"/>
            <a:endCxn id="56" idx="0"/>
          </p:cNvCxnSpPr>
          <p:nvPr/>
        </p:nvCxnSpPr>
        <p:spPr>
          <a:xfrm>
            <a:off x="7428859" y="2848976"/>
            <a:ext cx="0" cy="249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D360B21-FB04-3CBA-C3AB-C94CAE222060}"/>
              </a:ext>
            </a:extLst>
          </p:cNvPr>
          <p:cNvCxnSpPr>
            <a:stCxn id="51" idx="2"/>
            <a:endCxn id="57" idx="0"/>
          </p:cNvCxnSpPr>
          <p:nvPr/>
        </p:nvCxnSpPr>
        <p:spPr>
          <a:xfrm>
            <a:off x="9101750" y="2848975"/>
            <a:ext cx="0" cy="253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3926297-ECE6-882C-D9D1-2E6E68A5C618}"/>
              </a:ext>
            </a:extLst>
          </p:cNvPr>
          <p:cNvSpPr/>
          <p:nvPr/>
        </p:nvSpPr>
        <p:spPr>
          <a:xfrm>
            <a:off x="1105033" y="4340581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ExprStmt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&lt;empty&gt;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4E56293-E582-B51B-61F7-6E6E9F491BB9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 flipH="1">
            <a:off x="1766769" y="4932175"/>
            <a:ext cx="3" cy="2437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01E6A1F-E854-2A01-5DE4-54653DF8B02D}"/>
              </a:ext>
            </a:extLst>
          </p:cNvPr>
          <p:cNvSpPr/>
          <p:nvPr/>
        </p:nvSpPr>
        <p:spPr>
          <a:xfrm>
            <a:off x="1105033" y="5175900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Expr</a:t>
            </a:r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FF202EBB-427D-2DF4-53CA-049C972B2A06}"/>
              </a:ext>
            </a:extLst>
          </p:cNvPr>
          <p:cNvSpPr/>
          <p:nvPr/>
        </p:nvSpPr>
        <p:spPr>
          <a:xfrm>
            <a:off x="1515308" y="6011219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1A2F9D3-3B7E-8399-2552-6FAA0FC7CA7E}"/>
              </a:ext>
            </a:extLst>
          </p:cNvPr>
          <p:cNvCxnSpPr>
            <a:stCxn id="62" idx="4"/>
            <a:endCxn id="63" idx="0"/>
          </p:cNvCxnSpPr>
          <p:nvPr/>
        </p:nvCxnSpPr>
        <p:spPr>
          <a:xfrm flipH="1">
            <a:off x="1766768" y="5767494"/>
            <a:ext cx="1" cy="243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B20F958-D0A8-3E83-1BC9-348F54BDECDE}"/>
              </a:ext>
            </a:extLst>
          </p:cNvPr>
          <p:cNvSpPr/>
          <p:nvPr/>
        </p:nvSpPr>
        <p:spPr>
          <a:xfrm>
            <a:off x="7289784" y="4374533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SlctStmt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</a:t>
            </a:r>
            <a:r>
              <a:rPr lang="en-US" altLang="ko-KR" sz="1400" dirty="0" err="1"/>
              <a:t>els</a:t>
            </a:r>
            <a:r>
              <a:rPr lang="en-US" altLang="ko-KR" sz="1400" dirty="0"/>
              <a:t>&gt;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562C6D4-7AA5-9C3C-8305-47321D61DB16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 flipH="1">
            <a:off x="6535804" y="4966127"/>
            <a:ext cx="1415719" cy="2477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6A59439-E957-8558-54DB-FABFAAFE0694}"/>
              </a:ext>
            </a:extLst>
          </p:cNvPr>
          <p:cNvSpPr/>
          <p:nvPr/>
        </p:nvSpPr>
        <p:spPr>
          <a:xfrm>
            <a:off x="7289784" y="5213832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err="1"/>
              <a:t>Stmt</a:t>
            </a:r>
            <a:endParaRPr lang="en-US" altLang="ko-KR" sz="1400" i="1" dirty="0"/>
          </a:p>
          <a:p>
            <a:pPr algn="ctr"/>
            <a:r>
              <a:rPr lang="en-US" altLang="ko-KR" sz="1400" dirty="0"/>
              <a:t>&lt;&gt;</a:t>
            </a:r>
            <a:endParaRPr lang="ko-KR" altLang="en-US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774BD0-4FB5-6A09-1AD9-2597FCFC4C5A}"/>
              </a:ext>
            </a:extLst>
          </p:cNvPr>
          <p:cNvSpPr/>
          <p:nvPr/>
        </p:nvSpPr>
        <p:spPr>
          <a:xfrm>
            <a:off x="8705500" y="5213831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err="1"/>
              <a:t>Stmt</a:t>
            </a:r>
            <a:endParaRPr lang="en-US" altLang="ko-KR" sz="1400" i="1" dirty="0"/>
          </a:p>
          <a:p>
            <a:pPr algn="ctr"/>
            <a:r>
              <a:rPr lang="en-US" altLang="ko-KR" sz="1400" dirty="0"/>
              <a:t>&lt;&gt;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25D5B9A-6A04-7730-CB2D-E6BC72230980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7951523" y="4966127"/>
            <a:ext cx="0" cy="2477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9594F63-2FF3-32AE-A676-8ACD64C4A4A6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>
            <a:off x="7951523" y="4966127"/>
            <a:ext cx="1415716" cy="2477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109F95F8-746D-9908-E93E-BC373E77E094}"/>
              </a:ext>
            </a:extLst>
          </p:cNvPr>
          <p:cNvSpPr/>
          <p:nvPr/>
        </p:nvSpPr>
        <p:spPr>
          <a:xfrm>
            <a:off x="5874068" y="5213831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Expr</a:t>
            </a:r>
            <a:endParaRPr lang="ko-KR" altLang="en-US" sz="1400" dirty="0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B8781DA7-A770-54D4-828B-8FC7E3E2D0DB}"/>
              </a:ext>
            </a:extLst>
          </p:cNvPr>
          <p:cNvSpPr/>
          <p:nvPr/>
        </p:nvSpPr>
        <p:spPr>
          <a:xfrm>
            <a:off x="7700063" y="6037681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5C33C07A-F77E-0E09-7BB2-91D48B03E598}"/>
              </a:ext>
            </a:extLst>
          </p:cNvPr>
          <p:cNvSpPr/>
          <p:nvPr/>
        </p:nvSpPr>
        <p:spPr>
          <a:xfrm>
            <a:off x="9115779" y="6037681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4B04774-9E36-BECD-6433-73F0C025676F}"/>
              </a:ext>
            </a:extLst>
          </p:cNvPr>
          <p:cNvCxnSpPr>
            <a:stCxn id="68" idx="2"/>
            <a:endCxn id="73" idx="0"/>
          </p:cNvCxnSpPr>
          <p:nvPr/>
        </p:nvCxnSpPr>
        <p:spPr>
          <a:xfrm>
            <a:off x="7951523" y="5805426"/>
            <a:ext cx="0" cy="2322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D9586BA-D222-1624-3C12-3F384D93589D}"/>
              </a:ext>
            </a:extLst>
          </p:cNvPr>
          <p:cNvCxnSpPr>
            <a:stCxn id="69" idx="2"/>
            <a:endCxn id="74" idx="0"/>
          </p:cNvCxnSpPr>
          <p:nvPr/>
        </p:nvCxnSpPr>
        <p:spPr>
          <a:xfrm>
            <a:off x="9367239" y="5805425"/>
            <a:ext cx="0" cy="2322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8B185E56-7EB0-E733-823B-0FCCFC0E83F2}"/>
              </a:ext>
            </a:extLst>
          </p:cNvPr>
          <p:cNvSpPr/>
          <p:nvPr/>
        </p:nvSpPr>
        <p:spPr>
          <a:xfrm>
            <a:off x="6284348" y="6038012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68CEF0-BDC4-D4C6-626F-2B31972A4AE6}"/>
              </a:ext>
            </a:extLst>
          </p:cNvPr>
          <p:cNvCxnSpPr>
            <a:cxnSpLocks/>
            <a:stCxn id="72" idx="4"/>
            <a:endCxn id="81" idx="0"/>
          </p:cNvCxnSpPr>
          <p:nvPr/>
        </p:nvCxnSpPr>
        <p:spPr>
          <a:xfrm>
            <a:off x="6535804" y="5805425"/>
            <a:ext cx="4" cy="232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F70119C-7494-8F8D-B32B-53E8A0ADA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87447"/>
              </p:ext>
            </p:extLst>
          </p:nvPr>
        </p:nvGraphicFramePr>
        <p:xfrm>
          <a:off x="0" y="0"/>
          <a:ext cx="5740781" cy="155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4976">
                  <a:extLst>
                    <a:ext uri="{9D8B030D-6E8A-4147-A177-3AD203B41FA5}">
                      <a16:colId xmlns:a16="http://schemas.microsoft.com/office/drawing/2014/main" val="123333689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916755735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&lt;iteration-</a:t>
                      </a:r>
                      <a:r>
                        <a:rPr lang="en-US" sz="1000" kern="100" dirty="0" err="1">
                          <a:effectLst/>
                        </a:rPr>
                        <a:t>stmt</a:t>
                      </a:r>
                      <a:r>
                        <a:rPr lang="en-US" sz="1000" kern="100" dirty="0">
                          <a:effectLst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WHILE LPAREN &lt;expression&gt; RPAREN &lt;statement&gt;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635509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9EAC189-785D-EE48-547C-899360D4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89550"/>
              </p:ext>
            </p:extLst>
          </p:nvPr>
        </p:nvGraphicFramePr>
        <p:xfrm>
          <a:off x="6451221" y="68677"/>
          <a:ext cx="5601335" cy="155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5530">
                  <a:extLst>
                    <a:ext uri="{9D8B030D-6E8A-4147-A177-3AD203B41FA5}">
                      <a16:colId xmlns:a16="http://schemas.microsoft.com/office/drawing/2014/main" val="3027000882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514201213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&lt;return-stmt&gt;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RETURN [ &lt;expression&gt; ] SEMI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02982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29ACAA3-38BC-A658-793D-38CA2AF2E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0094"/>
              </p:ext>
            </p:extLst>
          </p:nvPr>
        </p:nvGraphicFramePr>
        <p:xfrm>
          <a:off x="55482" y="2839809"/>
          <a:ext cx="4954773" cy="618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8913">
                  <a:extLst>
                    <a:ext uri="{9D8B030D-6E8A-4147-A177-3AD203B41FA5}">
                      <a16:colId xmlns:a16="http://schemas.microsoft.com/office/drawing/2014/main" val="4044998387"/>
                    </a:ext>
                  </a:extLst>
                </a:gridCol>
                <a:gridCol w="3495860">
                  <a:extLst>
                    <a:ext uri="{9D8B030D-6E8A-4147-A177-3AD203B41FA5}">
                      <a16:colId xmlns:a16="http://schemas.microsoft.com/office/drawing/2014/main" val="3914618485"/>
                    </a:ext>
                  </a:extLst>
                </a:gridCol>
              </a:tblGrid>
              <a:tr h="147955">
                <a:tc rowSpan="2">
                  <a:txBody>
                    <a:bodyPr/>
                    <a:lstStyle/>
                    <a:p>
                      <a:pPr marR="3810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&lt;expression&gt;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&lt;var&gt; ASSIGN &lt;expression&gt;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087063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&lt;simple-expression&gt;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121527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&lt;var&gt;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ID [ LSBRACK &lt;expression&gt; RSBRACK 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604603"/>
                  </a:ext>
                </a:extLst>
              </a:tr>
              <a:tr h="61252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&lt;simple-expression&gt;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&lt;additive-expression&gt; [ &lt;</a:t>
                      </a:r>
                      <a:r>
                        <a:rPr lang="en-US" sz="1000" kern="100" dirty="0" err="1">
                          <a:effectLst/>
                        </a:rPr>
                        <a:t>relop</a:t>
                      </a:r>
                      <a:r>
                        <a:rPr lang="en-US" sz="1000" kern="100" dirty="0">
                          <a:effectLst/>
                        </a:rPr>
                        <a:t>&gt; &lt;additive-expression&gt; 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732710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AB7DAE-B830-7213-3C22-30BF50FCDB0B}"/>
              </a:ext>
            </a:extLst>
          </p:cNvPr>
          <p:cNvSpPr/>
          <p:nvPr/>
        </p:nvSpPr>
        <p:spPr>
          <a:xfrm>
            <a:off x="2203779" y="1293304"/>
            <a:ext cx="1323478" cy="570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err="1"/>
              <a:t>Stmt</a:t>
            </a:r>
            <a:endParaRPr lang="en-US" altLang="ko-KR" sz="1400" i="1" dirty="0"/>
          </a:p>
          <a:p>
            <a:pPr algn="ctr"/>
            <a:r>
              <a:rPr lang="en-US" altLang="ko-KR" sz="1400" dirty="0"/>
              <a:t>&lt;&gt;</a:t>
            </a:r>
            <a:endParaRPr lang="ko-KR" altLang="en-US" sz="14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247F897-4E43-482B-5207-19433042108B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1124959" y="971118"/>
            <a:ext cx="870277" cy="3114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C7A5CE5D-EAB9-02E5-F6BC-CC2781C01323}"/>
              </a:ext>
            </a:extLst>
          </p:cNvPr>
          <p:cNvSpPr/>
          <p:nvPr/>
        </p:nvSpPr>
        <p:spPr>
          <a:xfrm>
            <a:off x="873495" y="2110381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DD9E1C0-569C-117F-3FA8-2B91AFE40D06}"/>
              </a:ext>
            </a:extLst>
          </p:cNvPr>
          <p:cNvCxnSpPr>
            <a:cxnSpLocks/>
            <a:stCxn id="54" idx="4"/>
            <a:endCxn id="48" idx="0"/>
          </p:cNvCxnSpPr>
          <p:nvPr/>
        </p:nvCxnSpPr>
        <p:spPr>
          <a:xfrm flipH="1">
            <a:off x="1124955" y="1874181"/>
            <a:ext cx="4" cy="236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357AEB3B-D385-B26B-286D-8700683F5C4C}"/>
              </a:ext>
            </a:extLst>
          </p:cNvPr>
          <p:cNvSpPr/>
          <p:nvPr/>
        </p:nvSpPr>
        <p:spPr>
          <a:xfrm>
            <a:off x="2614058" y="2110381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AA57678-0601-D7C5-7B68-5467534FF03E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>
            <a:off x="2865518" y="1863462"/>
            <a:ext cx="0" cy="2469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261A731-1F5B-7791-DB6B-908FCD0C3DBC}"/>
              </a:ext>
            </a:extLst>
          </p:cNvPr>
          <p:cNvSpPr/>
          <p:nvPr/>
        </p:nvSpPr>
        <p:spPr>
          <a:xfrm>
            <a:off x="1333497" y="400960"/>
            <a:ext cx="1323478" cy="570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IterStmt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C6F92B1-FF67-21A8-5996-FD7AA29B4F49}"/>
              </a:ext>
            </a:extLst>
          </p:cNvPr>
          <p:cNvCxnSpPr>
            <a:cxnSpLocks/>
            <a:stCxn id="52" idx="2"/>
            <a:endCxn id="46" idx="0"/>
          </p:cNvCxnSpPr>
          <p:nvPr/>
        </p:nvCxnSpPr>
        <p:spPr>
          <a:xfrm>
            <a:off x="1995236" y="971118"/>
            <a:ext cx="870282" cy="322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76E4B735-8612-6869-44CB-EA85EAC69104}"/>
              </a:ext>
            </a:extLst>
          </p:cNvPr>
          <p:cNvSpPr/>
          <p:nvPr/>
        </p:nvSpPr>
        <p:spPr>
          <a:xfrm>
            <a:off x="463223" y="1282587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Expr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B75446-3603-D582-1C60-BCA4906074AF}"/>
              </a:ext>
            </a:extLst>
          </p:cNvPr>
          <p:cNvSpPr/>
          <p:nvPr/>
        </p:nvSpPr>
        <p:spPr>
          <a:xfrm>
            <a:off x="8563108" y="492910"/>
            <a:ext cx="1323478" cy="591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RetStmt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&lt;empty&gt;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FA33F79-002D-0635-EEC5-2ECBAA145C62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9224844" y="1084504"/>
            <a:ext cx="3" cy="2437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B88C1D8E-7840-BE24-D6E2-15F12ED8918B}"/>
              </a:ext>
            </a:extLst>
          </p:cNvPr>
          <p:cNvSpPr/>
          <p:nvPr/>
        </p:nvSpPr>
        <p:spPr>
          <a:xfrm>
            <a:off x="8563108" y="1328229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Expr</a:t>
            </a: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8A46B8BD-9C71-B93C-8CAB-D53825811924}"/>
              </a:ext>
            </a:extLst>
          </p:cNvPr>
          <p:cNvSpPr/>
          <p:nvPr/>
        </p:nvSpPr>
        <p:spPr>
          <a:xfrm>
            <a:off x="8973383" y="2163548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489CF2A-5A6E-BAE2-6726-E39C9B36FFA3}"/>
              </a:ext>
            </a:extLst>
          </p:cNvPr>
          <p:cNvCxnSpPr>
            <a:stCxn id="59" idx="4"/>
            <a:endCxn id="60" idx="0"/>
          </p:cNvCxnSpPr>
          <p:nvPr/>
        </p:nvCxnSpPr>
        <p:spPr>
          <a:xfrm flipH="1">
            <a:off x="9224843" y="1919823"/>
            <a:ext cx="1" cy="243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2AEEF9B-3106-0EE5-99C8-2A23165A3879}"/>
              </a:ext>
            </a:extLst>
          </p:cNvPr>
          <p:cNvCxnSpPr>
            <a:cxnSpLocks/>
            <a:stCxn id="71" idx="4"/>
            <a:endCxn id="70" idx="0"/>
          </p:cNvCxnSpPr>
          <p:nvPr/>
        </p:nvCxnSpPr>
        <p:spPr>
          <a:xfrm flipH="1">
            <a:off x="997116" y="5063036"/>
            <a:ext cx="870277" cy="312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4630DDC6-F35A-429C-EB12-659454AF449C}"/>
              </a:ext>
            </a:extLst>
          </p:cNvPr>
          <p:cNvSpPr/>
          <p:nvPr/>
        </p:nvSpPr>
        <p:spPr>
          <a:xfrm>
            <a:off x="745652" y="6203139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B61E6F1-31F6-6501-4DAA-D275915E50A0}"/>
              </a:ext>
            </a:extLst>
          </p:cNvPr>
          <p:cNvCxnSpPr>
            <a:cxnSpLocks/>
            <a:stCxn id="70" idx="4"/>
            <a:endCxn id="64" idx="0"/>
          </p:cNvCxnSpPr>
          <p:nvPr/>
        </p:nvCxnSpPr>
        <p:spPr>
          <a:xfrm flipH="1">
            <a:off x="997112" y="5966939"/>
            <a:ext cx="4" cy="236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C5F658CE-8FD6-8304-A822-79DBB11A7123}"/>
              </a:ext>
            </a:extLst>
          </p:cNvPr>
          <p:cNvSpPr/>
          <p:nvPr/>
        </p:nvSpPr>
        <p:spPr>
          <a:xfrm>
            <a:off x="2486215" y="6203139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F9B7C5F-08DD-CA9B-9D51-C307468A9E8B}"/>
              </a:ext>
            </a:extLst>
          </p:cNvPr>
          <p:cNvCxnSpPr>
            <a:cxnSpLocks/>
            <a:stCxn id="74" idx="4"/>
            <a:endCxn id="66" idx="0"/>
          </p:cNvCxnSpPr>
          <p:nvPr/>
        </p:nvCxnSpPr>
        <p:spPr>
          <a:xfrm>
            <a:off x="2737675" y="5977656"/>
            <a:ext cx="0" cy="2254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AFC1740-BC2A-0FB7-4967-ACFC33597013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>
          <a:xfrm>
            <a:off x="1867393" y="5063036"/>
            <a:ext cx="870282" cy="3230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28E1644C-6B3E-8F23-16E8-750F3B369DE4}"/>
              </a:ext>
            </a:extLst>
          </p:cNvPr>
          <p:cNvSpPr/>
          <p:nvPr/>
        </p:nvSpPr>
        <p:spPr>
          <a:xfrm>
            <a:off x="335380" y="5375345"/>
            <a:ext cx="1323471" cy="59159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400" dirty="0"/>
              <a:t>Var</a:t>
            </a:r>
          </a:p>
          <a:p>
            <a:pPr algn="ctr"/>
            <a:r>
              <a:rPr lang="en-US" altLang="ko-KR" sz="1400" dirty="0"/>
              <a:t>&lt;id&gt;&lt;</a:t>
            </a:r>
            <a:r>
              <a:rPr lang="en-US" altLang="ko-KR" sz="1400" dirty="0" err="1"/>
              <a:t>ary</a:t>
            </a:r>
            <a:r>
              <a:rPr lang="en-US" altLang="ko-KR" sz="1400" dirty="0"/>
              <a:t>&gt;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353B0DE-A897-FA22-2452-A336A3D21F07}"/>
              </a:ext>
            </a:extLst>
          </p:cNvPr>
          <p:cNvSpPr/>
          <p:nvPr/>
        </p:nvSpPr>
        <p:spPr>
          <a:xfrm>
            <a:off x="1205657" y="4471442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Assign</a:t>
            </a:r>
          </a:p>
          <a:p>
            <a:pPr algn="ctr"/>
            <a:r>
              <a:rPr lang="en-US" altLang="ko-KR" sz="1400" dirty="0"/>
              <a:t>&lt;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&gt;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C4B1C41-A886-2615-B8FF-5C1080575E94}"/>
              </a:ext>
            </a:extLst>
          </p:cNvPr>
          <p:cNvSpPr/>
          <p:nvPr/>
        </p:nvSpPr>
        <p:spPr>
          <a:xfrm>
            <a:off x="2075939" y="5386062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Expr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75B9D3C-B1E7-EFE1-EB7A-BC204DEE8D6A}"/>
              </a:ext>
            </a:extLst>
          </p:cNvPr>
          <p:cNvSpPr/>
          <p:nvPr/>
        </p:nvSpPr>
        <p:spPr>
          <a:xfrm>
            <a:off x="1205657" y="3556822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Expr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ED74BE4-73F6-F87A-C46D-ECFCA072C790}"/>
              </a:ext>
            </a:extLst>
          </p:cNvPr>
          <p:cNvCxnSpPr>
            <a:stCxn id="77" idx="4"/>
            <a:endCxn id="71" idx="0"/>
          </p:cNvCxnSpPr>
          <p:nvPr/>
        </p:nvCxnSpPr>
        <p:spPr>
          <a:xfrm>
            <a:off x="1867393" y="4148416"/>
            <a:ext cx="0" cy="3230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60A48-572B-47A9-346C-46F88E90A9D9}"/>
              </a:ext>
            </a:extLst>
          </p:cNvPr>
          <p:cNvCxnSpPr>
            <a:cxnSpLocks/>
            <a:stCxn id="87" idx="4"/>
            <a:endCxn id="86" idx="0"/>
          </p:cNvCxnSpPr>
          <p:nvPr/>
        </p:nvCxnSpPr>
        <p:spPr>
          <a:xfrm flipH="1">
            <a:off x="4230065" y="5063036"/>
            <a:ext cx="870277" cy="312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3B690D82-520D-E067-DFB6-3F29E9DADC36}"/>
              </a:ext>
            </a:extLst>
          </p:cNvPr>
          <p:cNvSpPr/>
          <p:nvPr/>
        </p:nvSpPr>
        <p:spPr>
          <a:xfrm>
            <a:off x="3978601" y="6203139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5DC20B8-2517-5939-1BD0-2500705364AB}"/>
              </a:ext>
            </a:extLst>
          </p:cNvPr>
          <p:cNvCxnSpPr>
            <a:cxnSpLocks/>
            <a:stCxn id="86" idx="4"/>
            <a:endCxn id="81" idx="0"/>
          </p:cNvCxnSpPr>
          <p:nvPr/>
        </p:nvCxnSpPr>
        <p:spPr>
          <a:xfrm flipH="1">
            <a:off x="4230061" y="5966939"/>
            <a:ext cx="4" cy="236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9A5D1AB3-81A1-2436-D58A-DBB4442BFA0F}"/>
              </a:ext>
            </a:extLst>
          </p:cNvPr>
          <p:cNvSpPr/>
          <p:nvPr/>
        </p:nvSpPr>
        <p:spPr>
          <a:xfrm>
            <a:off x="5719164" y="6203139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A6904A2-F4C3-34D3-525C-6FA15878CD19}"/>
              </a:ext>
            </a:extLst>
          </p:cNvPr>
          <p:cNvCxnSpPr>
            <a:cxnSpLocks/>
            <a:stCxn id="88" idx="4"/>
            <a:endCxn id="83" idx="0"/>
          </p:cNvCxnSpPr>
          <p:nvPr/>
        </p:nvCxnSpPr>
        <p:spPr>
          <a:xfrm>
            <a:off x="5970624" y="5977656"/>
            <a:ext cx="0" cy="2254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C519902-D3D9-032F-175E-66471A28DD8E}"/>
              </a:ext>
            </a:extLst>
          </p:cNvPr>
          <p:cNvCxnSpPr>
            <a:cxnSpLocks/>
            <a:stCxn id="87" idx="4"/>
            <a:endCxn id="88" idx="0"/>
          </p:cNvCxnSpPr>
          <p:nvPr/>
        </p:nvCxnSpPr>
        <p:spPr>
          <a:xfrm>
            <a:off x="5100342" y="5063036"/>
            <a:ext cx="870282" cy="3230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DDBF4046-1877-90D9-D1B4-1B050975F3EA}"/>
              </a:ext>
            </a:extLst>
          </p:cNvPr>
          <p:cNvSpPr/>
          <p:nvPr/>
        </p:nvSpPr>
        <p:spPr>
          <a:xfrm>
            <a:off x="3568329" y="5375345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err="1"/>
              <a:t>AddtExpr</a:t>
            </a:r>
            <a:endParaRPr lang="en-US" altLang="ko-KR" sz="1400" i="1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AFF8F52-6187-66D9-571F-6B14D3B9CD5F}"/>
              </a:ext>
            </a:extLst>
          </p:cNvPr>
          <p:cNvSpPr/>
          <p:nvPr/>
        </p:nvSpPr>
        <p:spPr>
          <a:xfrm>
            <a:off x="4438606" y="4471442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Relop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&gt;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BD882C0-065D-A62F-C05B-ACBA3FEE83B8}"/>
              </a:ext>
            </a:extLst>
          </p:cNvPr>
          <p:cNvSpPr/>
          <p:nvPr/>
        </p:nvSpPr>
        <p:spPr>
          <a:xfrm>
            <a:off x="5308888" y="5386062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err="1"/>
              <a:t>AddtExpr</a:t>
            </a:r>
            <a:endParaRPr lang="en-US" altLang="ko-KR" sz="1400" i="1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E602C59-267A-7A3B-05DA-D4EB15C3A687}"/>
              </a:ext>
            </a:extLst>
          </p:cNvPr>
          <p:cNvSpPr/>
          <p:nvPr/>
        </p:nvSpPr>
        <p:spPr>
          <a:xfrm>
            <a:off x="4438606" y="3556822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Expr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A20923A-D66A-AAAD-839A-A4A986EBD603}"/>
              </a:ext>
            </a:extLst>
          </p:cNvPr>
          <p:cNvCxnSpPr>
            <a:stCxn id="89" idx="4"/>
            <a:endCxn id="87" idx="0"/>
          </p:cNvCxnSpPr>
          <p:nvPr/>
        </p:nvCxnSpPr>
        <p:spPr>
          <a:xfrm>
            <a:off x="5100342" y="4148416"/>
            <a:ext cx="0" cy="3230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BB64ADF2-A4EE-69D3-247D-104B35B80AD2}"/>
              </a:ext>
            </a:extLst>
          </p:cNvPr>
          <p:cNvSpPr/>
          <p:nvPr/>
        </p:nvSpPr>
        <p:spPr>
          <a:xfrm>
            <a:off x="6801272" y="4471442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 err="1"/>
              <a:t>AddtExpr</a:t>
            </a:r>
            <a:endParaRPr lang="en-US" altLang="ko-KR" sz="1400" i="1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2499093-3751-751B-F0F5-75F48C855CFD}"/>
              </a:ext>
            </a:extLst>
          </p:cNvPr>
          <p:cNvSpPr/>
          <p:nvPr/>
        </p:nvSpPr>
        <p:spPr>
          <a:xfrm>
            <a:off x="6801272" y="3556822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Expr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1DE125E-9BF5-4CFB-8432-BD5CD78C670E}"/>
              </a:ext>
            </a:extLst>
          </p:cNvPr>
          <p:cNvCxnSpPr>
            <a:stCxn id="92" idx="4"/>
            <a:endCxn id="91" idx="0"/>
          </p:cNvCxnSpPr>
          <p:nvPr/>
        </p:nvCxnSpPr>
        <p:spPr>
          <a:xfrm>
            <a:off x="7463008" y="4148416"/>
            <a:ext cx="0" cy="3230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E20BBE5D-9714-9E5F-8F01-BADCD5C0BB9C}"/>
              </a:ext>
            </a:extLst>
          </p:cNvPr>
          <p:cNvSpPr/>
          <p:nvPr/>
        </p:nvSpPr>
        <p:spPr>
          <a:xfrm>
            <a:off x="7211547" y="5386062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5360D11-B5B2-A51D-1D8A-86E5CAA71FCD}"/>
              </a:ext>
            </a:extLst>
          </p:cNvPr>
          <p:cNvCxnSpPr>
            <a:stCxn id="91" idx="4"/>
            <a:endCxn id="94" idx="0"/>
          </p:cNvCxnSpPr>
          <p:nvPr/>
        </p:nvCxnSpPr>
        <p:spPr>
          <a:xfrm flipH="1">
            <a:off x="7463007" y="5063036"/>
            <a:ext cx="1" cy="3230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0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EE857A-85AB-9715-2F4E-447C659CF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68781"/>
              </p:ext>
            </p:extLst>
          </p:nvPr>
        </p:nvGraphicFramePr>
        <p:xfrm>
          <a:off x="0" y="0"/>
          <a:ext cx="6082284" cy="149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6479">
                  <a:extLst>
                    <a:ext uri="{9D8B030D-6E8A-4147-A177-3AD203B41FA5}">
                      <a16:colId xmlns:a16="http://schemas.microsoft.com/office/drawing/2014/main" val="3690445243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889086781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&lt;additive-expression&gt;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35635" algn="l"/>
                        </a:tabLst>
                      </a:pPr>
                      <a:r>
                        <a:rPr lang="en-US" sz="1000" kern="100" dirty="0">
                          <a:effectLst/>
                        </a:rPr>
                        <a:t>&lt;term &gt; { &lt;</a:t>
                      </a:r>
                      <a:r>
                        <a:rPr lang="en-US" sz="1000" kern="100" dirty="0" err="1">
                          <a:effectLst/>
                        </a:rPr>
                        <a:t>addop</a:t>
                      </a:r>
                      <a:r>
                        <a:rPr lang="en-US" sz="1000" kern="100" dirty="0">
                          <a:effectLst/>
                        </a:rPr>
                        <a:t>&gt; &lt;term&gt; }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62855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3C82E5-01C8-4A10-146B-219BB8903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30272"/>
              </p:ext>
            </p:extLst>
          </p:nvPr>
        </p:nvGraphicFramePr>
        <p:xfrm>
          <a:off x="0" y="3351212"/>
          <a:ext cx="5187061" cy="155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1256">
                  <a:extLst>
                    <a:ext uri="{9D8B030D-6E8A-4147-A177-3AD203B41FA5}">
                      <a16:colId xmlns:a16="http://schemas.microsoft.com/office/drawing/2014/main" val="3182265774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1981242461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&lt;term&gt;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&lt;factor&gt; { &lt;</a:t>
                      </a:r>
                      <a:r>
                        <a:rPr lang="en-US" sz="1000" kern="100" dirty="0" err="1">
                          <a:effectLst/>
                        </a:rPr>
                        <a:t>mulop</a:t>
                      </a:r>
                      <a:r>
                        <a:rPr lang="en-US" sz="1000" kern="100" dirty="0">
                          <a:effectLst/>
                        </a:rPr>
                        <a:t>&gt; &lt;factor&gt;}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349775"/>
                  </a:ext>
                </a:extLst>
              </a:tr>
            </a:tbl>
          </a:graphicData>
        </a:graphic>
      </p:graphicFrame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FD26AAA-4C57-749A-3FE5-B737A61430B8}"/>
              </a:ext>
            </a:extLst>
          </p:cNvPr>
          <p:cNvCxnSpPr>
            <a:cxnSpLocks/>
            <a:stCxn id="47" idx="4"/>
            <a:endCxn id="46" idx="0"/>
          </p:cNvCxnSpPr>
          <p:nvPr/>
        </p:nvCxnSpPr>
        <p:spPr>
          <a:xfrm flipH="1">
            <a:off x="729100" y="1172753"/>
            <a:ext cx="870277" cy="312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1CDBA6BB-4528-E610-EE9C-52AA178601F1}"/>
              </a:ext>
            </a:extLst>
          </p:cNvPr>
          <p:cNvSpPr/>
          <p:nvPr/>
        </p:nvSpPr>
        <p:spPr>
          <a:xfrm>
            <a:off x="477636" y="2312856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594F29F-A638-D8DF-03F1-9307EAB5B08F}"/>
              </a:ext>
            </a:extLst>
          </p:cNvPr>
          <p:cNvCxnSpPr>
            <a:cxnSpLocks/>
            <a:stCxn id="46" idx="4"/>
            <a:endCxn id="41" idx="0"/>
          </p:cNvCxnSpPr>
          <p:nvPr/>
        </p:nvCxnSpPr>
        <p:spPr>
          <a:xfrm flipH="1">
            <a:off x="729096" y="2076656"/>
            <a:ext cx="4" cy="236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8B9B5E7F-6746-5479-FD99-B5533F4865EB}"/>
              </a:ext>
            </a:extLst>
          </p:cNvPr>
          <p:cNvSpPr/>
          <p:nvPr/>
        </p:nvSpPr>
        <p:spPr>
          <a:xfrm>
            <a:off x="2218199" y="2312856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0B33CC-C78E-56D8-DC83-52E47FB7F162}"/>
              </a:ext>
            </a:extLst>
          </p:cNvPr>
          <p:cNvCxnSpPr>
            <a:cxnSpLocks/>
            <a:stCxn id="48" idx="4"/>
            <a:endCxn id="43" idx="0"/>
          </p:cNvCxnSpPr>
          <p:nvPr/>
        </p:nvCxnSpPr>
        <p:spPr>
          <a:xfrm>
            <a:off x="2469659" y="2087373"/>
            <a:ext cx="0" cy="2254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1E95AA2-3E7B-50A4-54A9-9AD7317A3C35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1599377" y="1172753"/>
            <a:ext cx="870282" cy="3230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8AB14BA-4344-E536-3FEE-994E650510C9}"/>
              </a:ext>
            </a:extLst>
          </p:cNvPr>
          <p:cNvSpPr/>
          <p:nvPr/>
        </p:nvSpPr>
        <p:spPr>
          <a:xfrm>
            <a:off x="67364" y="1485062"/>
            <a:ext cx="1323471" cy="59159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400" i="1" dirty="0"/>
              <a:t>Term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57854D7-46EF-BF17-383C-E7CAFA3B3972}"/>
              </a:ext>
            </a:extLst>
          </p:cNvPr>
          <p:cNvSpPr/>
          <p:nvPr/>
        </p:nvSpPr>
        <p:spPr>
          <a:xfrm>
            <a:off x="937641" y="581159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Addop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&gt;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131074-929D-E178-882A-F022444BBF4B}"/>
              </a:ext>
            </a:extLst>
          </p:cNvPr>
          <p:cNvSpPr/>
          <p:nvPr/>
        </p:nvSpPr>
        <p:spPr>
          <a:xfrm>
            <a:off x="1807923" y="1495779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Term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0A951AD-D7FC-563F-F7E9-CC5404525336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 flipH="1">
            <a:off x="4052989" y="1174600"/>
            <a:ext cx="870277" cy="312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2CAD6840-A84B-1689-20C4-DFDAB1ED2A87}"/>
              </a:ext>
            </a:extLst>
          </p:cNvPr>
          <p:cNvSpPr/>
          <p:nvPr/>
        </p:nvSpPr>
        <p:spPr>
          <a:xfrm>
            <a:off x="3801525" y="2314703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1BABA11-C9BE-1950-19F3-A569FB0B1E37}"/>
              </a:ext>
            </a:extLst>
          </p:cNvPr>
          <p:cNvCxnSpPr>
            <a:cxnSpLocks/>
            <a:stCxn id="55" idx="4"/>
            <a:endCxn id="50" idx="0"/>
          </p:cNvCxnSpPr>
          <p:nvPr/>
        </p:nvCxnSpPr>
        <p:spPr>
          <a:xfrm flipH="1">
            <a:off x="4052985" y="2078503"/>
            <a:ext cx="4" cy="236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8353C94-949C-06AD-7FA4-5A142327DAAC}"/>
              </a:ext>
            </a:extLst>
          </p:cNvPr>
          <p:cNvSpPr/>
          <p:nvPr/>
        </p:nvSpPr>
        <p:spPr>
          <a:xfrm>
            <a:off x="5542088" y="2314703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E171942-7BAA-AD12-42E7-46EA5D2839DD}"/>
              </a:ext>
            </a:extLst>
          </p:cNvPr>
          <p:cNvCxnSpPr>
            <a:cxnSpLocks/>
            <a:stCxn id="57" idx="4"/>
            <a:endCxn id="52" idx="0"/>
          </p:cNvCxnSpPr>
          <p:nvPr/>
        </p:nvCxnSpPr>
        <p:spPr>
          <a:xfrm>
            <a:off x="5793548" y="2089220"/>
            <a:ext cx="0" cy="2254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FABB059-BC2C-E2F2-1D8C-61B747A69D0B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4923266" y="1174600"/>
            <a:ext cx="870282" cy="3230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6D81E14F-D417-D36E-A972-187FC9BB51CC}"/>
              </a:ext>
            </a:extLst>
          </p:cNvPr>
          <p:cNvSpPr/>
          <p:nvPr/>
        </p:nvSpPr>
        <p:spPr>
          <a:xfrm>
            <a:off x="3391253" y="1486909"/>
            <a:ext cx="1323471" cy="59159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400" i="1" dirty="0"/>
              <a:t>Term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F79C56D-B0FC-6F80-61AC-172F8DF782E7}"/>
              </a:ext>
            </a:extLst>
          </p:cNvPr>
          <p:cNvSpPr/>
          <p:nvPr/>
        </p:nvSpPr>
        <p:spPr>
          <a:xfrm>
            <a:off x="4261530" y="583006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Addop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&gt;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9182A4C-8741-7EA8-655C-35A4A8D475A8}"/>
              </a:ext>
            </a:extLst>
          </p:cNvPr>
          <p:cNvSpPr/>
          <p:nvPr/>
        </p:nvSpPr>
        <p:spPr>
          <a:xfrm>
            <a:off x="5131812" y="1497626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Addop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&gt;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0A47A41-85AF-9317-7333-901FB6CA2D98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 flipH="1">
            <a:off x="729100" y="4577267"/>
            <a:ext cx="870277" cy="312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25CCCF7F-7940-729E-DD5C-F37FD2A930FB}"/>
              </a:ext>
            </a:extLst>
          </p:cNvPr>
          <p:cNvSpPr/>
          <p:nvPr/>
        </p:nvSpPr>
        <p:spPr>
          <a:xfrm>
            <a:off x="477636" y="5717370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C8E5A14-BE60-17F7-B30D-22D3E4340C9A}"/>
              </a:ext>
            </a:extLst>
          </p:cNvPr>
          <p:cNvCxnSpPr>
            <a:cxnSpLocks/>
            <a:stCxn id="73" idx="4"/>
            <a:endCxn id="68" idx="0"/>
          </p:cNvCxnSpPr>
          <p:nvPr/>
        </p:nvCxnSpPr>
        <p:spPr>
          <a:xfrm flipH="1">
            <a:off x="729096" y="5481170"/>
            <a:ext cx="4" cy="236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CEA79BC4-99B8-660B-22A7-D5D0D750552A}"/>
              </a:ext>
            </a:extLst>
          </p:cNvPr>
          <p:cNvSpPr/>
          <p:nvPr/>
        </p:nvSpPr>
        <p:spPr>
          <a:xfrm>
            <a:off x="2218199" y="5717370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3BFA218-D4FD-B536-0A5D-BCCA01D0E80F}"/>
              </a:ext>
            </a:extLst>
          </p:cNvPr>
          <p:cNvCxnSpPr>
            <a:cxnSpLocks/>
            <a:stCxn id="75" idx="4"/>
            <a:endCxn id="70" idx="0"/>
          </p:cNvCxnSpPr>
          <p:nvPr/>
        </p:nvCxnSpPr>
        <p:spPr>
          <a:xfrm>
            <a:off x="2469659" y="5491887"/>
            <a:ext cx="0" cy="2254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EA0A87C-B580-0E41-378E-AC12BCE1A460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>
            <a:off x="1599377" y="4577267"/>
            <a:ext cx="870282" cy="3230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5D900F6C-17EA-05F2-DF77-685391124531}"/>
              </a:ext>
            </a:extLst>
          </p:cNvPr>
          <p:cNvSpPr/>
          <p:nvPr/>
        </p:nvSpPr>
        <p:spPr>
          <a:xfrm>
            <a:off x="67364" y="4889576"/>
            <a:ext cx="1323471" cy="59159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400" i="1" dirty="0"/>
              <a:t>Factor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97300B9-A223-714F-B4E4-2E8FF105A00C}"/>
              </a:ext>
            </a:extLst>
          </p:cNvPr>
          <p:cNvSpPr/>
          <p:nvPr/>
        </p:nvSpPr>
        <p:spPr>
          <a:xfrm>
            <a:off x="937641" y="3985673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Mulop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&gt;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D4C1992-AEAF-344C-2EE2-3B3A7CD9B3C5}"/>
              </a:ext>
            </a:extLst>
          </p:cNvPr>
          <p:cNvSpPr/>
          <p:nvPr/>
        </p:nvSpPr>
        <p:spPr>
          <a:xfrm>
            <a:off x="1807923" y="4900293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i="1" dirty="0"/>
              <a:t>Factor</a:t>
            </a:r>
            <a:endParaRPr lang="en-US" altLang="ko-KR" sz="14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0E61E68-3F85-3E3F-5FD8-FA4589F0C7B1}"/>
              </a:ext>
            </a:extLst>
          </p:cNvPr>
          <p:cNvCxnSpPr>
            <a:cxnSpLocks/>
            <a:stCxn id="83" idx="4"/>
            <a:endCxn id="82" idx="0"/>
          </p:cNvCxnSpPr>
          <p:nvPr/>
        </p:nvCxnSpPr>
        <p:spPr>
          <a:xfrm flipH="1">
            <a:off x="4052989" y="4579114"/>
            <a:ext cx="870277" cy="312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B2AA93CA-E8CC-1D00-55D8-BCC9F6081ADD}"/>
              </a:ext>
            </a:extLst>
          </p:cNvPr>
          <p:cNvSpPr/>
          <p:nvPr/>
        </p:nvSpPr>
        <p:spPr>
          <a:xfrm>
            <a:off x="3801525" y="5719217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F1879CA-2D61-6808-3830-7373C28F9414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 flipH="1">
            <a:off x="4052985" y="5483017"/>
            <a:ext cx="4" cy="236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E54E791F-F980-D779-80AA-DEB96ECCBACB}"/>
              </a:ext>
            </a:extLst>
          </p:cNvPr>
          <p:cNvSpPr/>
          <p:nvPr/>
        </p:nvSpPr>
        <p:spPr>
          <a:xfrm>
            <a:off x="5542088" y="5719217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AC483CE-BB1E-F844-AC76-20BA5591DBA3}"/>
              </a:ext>
            </a:extLst>
          </p:cNvPr>
          <p:cNvCxnSpPr>
            <a:cxnSpLocks/>
            <a:stCxn id="84" idx="4"/>
            <a:endCxn id="79" idx="0"/>
          </p:cNvCxnSpPr>
          <p:nvPr/>
        </p:nvCxnSpPr>
        <p:spPr>
          <a:xfrm>
            <a:off x="5793548" y="5493734"/>
            <a:ext cx="0" cy="2254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D72496F-11F3-AF08-A84C-362710B835AC}"/>
              </a:ext>
            </a:extLst>
          </p:cNvPr>
          <p:cNvCxnSpPr>
            <a:cxnSpLocks/>
            <a:stCxn id="83" idx="4"/>
            <a:endCxn id="84" idx="0"/>
          </p:cNvCxnSpPr>
          <p:nvPr/>
        </p:nvCxnSpPr>
        <p:spPr>
          <a:xfrm>
            <a:off x="4923266" y="4579114"/>
            <a:ext cx="870282" cy="3230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17734295-C33A-EB04-222C-A5C529849C18}"/>
              </a:ext>
            </a:extLst>
          </p:cNvPr>
          <p:cNvSpPr/>
          <p:nvPr/>
        </p:nvSpPr>
        <p:spPr>
          <a:xfrm>
            <a:off x="3391253" y="4891423"/>
            <a:ext cx="1323471" cy="59159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400" i="1" dirty="0"/>
              <a:t>Factor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A1686BE-29F0-A398-84F8-469DF8821589}"/>
              </a:ext>
            </a:extLst>
          </p:cNvPr>
          <p:cNvSpPr/>
          <p:nvPr/>
        </p:nvSpPr>
        <p:spPr>
          <a:xfrm>
            <a:off x="4261530" y="3987520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Mulop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&gt;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5023DE8-7DEF-52A0-09F3-83291A011516}"/>
              </a:ext>
            </a:extLst>
          </p:cNvPr>
          <p:cNvSpPr/>
          <p:nvPr/>
        </p:nvSpPr>
        <p:spPr>
          <a:xfrm>
            <a:off x="5131812" y="4902140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Mulop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</a:t>
            </a:r>
            <a:r>
              <a:rPr lang="en-US" altLang="ko-KR" sz="1400" dirty="0" err="1"/>
              <a:t>oper</a:t>
            </a:r>
            <a:r>
              <a:rPr lang="en-US" altLang="ko-K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626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6E73D6-A25B-7F43-6F96-C450B3748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66593"/>
              </p:ext>
            </p:extLst>
          </p:nvPr>
        </p:nvGraphicFramePr>
        <p:xfrm>
          <a:off x="0" y="0"/>
          <a:ext cx="6468745" cy="155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2940">
                  <a:extLst>
                    <a:ext uri="{9D8B030D-6E8A-4147-A177-3AD203B41FA5}">
                      <a16:colId xmlns:a16="http://schemas.microsoft.com/office/drawing/2014/main" val="2165949782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4170771189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&lt;var&gt;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ID [ LSBRACK &lt;expression&gt; RSBRACK 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257474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CF88CE3F-53AE-801E-B797-6AC23F31553E}"/>
              </a:ext>
            </a:extLst>
          </p:cNvPr>
          <p:cNvSpPr/>
          <p:nvPr/>
        </p:nvSpPr>
        <p:spPr>
          <a:xfrm>
            <a:off x="429047" y="1204367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Expr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5AC9FF4-8088-887A-8844-795536FE2745}"/>
              </a:ext>
            </a:extLst>
          </p:cNvPr>
          <p:cNvSpPr/>
          <p:nvPr/>
        </p:nvSpPr>
        <p:spPr>
          <a:xfrm>
            <a:off x="429047" y="289747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Var</a:t>
            </a:r>
          </a:p>
          <a:p>
            <a:pPr algn="ctr"/>
            <a:r>
              <a:rPr lang="en-US" altLang="ko-KR" sz="1400" dirty="0"/>
              <a:t>&lt;id&gt;&lt;</a:t>
            </a:r>
            <a:r>
              <a:rPr lang="en-US" altLang="ko-KR" sz="1400" dirty="0" err="1"/>
              <a:t>ary</a:t>
            </a:r>
            <a:r>
              <a:rPr lang="en-US" altLang="ko-KR" sz="1400" dirty="0"/>
              <a:t>&gt;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0BE406-6997-43FF-C93C-42130A535731}"/>
              </a:ext>
            </a:extLst>
          </p:cNvPr>
          <p:cNvCxnSpPr>
            <a:stCxn id="9" idx="4"/>
            <a:endCxn id="8" idx="0"/>
          </p:cNvCxnSpPr>
          <p:nvPr/>
        </p:nvCxnSpPr>
        <p:spPr>
          <a:xfrm>
            <a:off x="1090783" y="881341"/>
            <a:ext cx="0" cy="3230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4B8AC7C-3C8A-95F3-4FEE-AFBDE5786B83}"/>
              </a:ext>
            </a:extLst>
          </p:cNvPr>
          <p:cNvSpPr/>
          <p:nvPr/>
        </p:nvSpPr>
        <p:spPr>
          <a:xfrm>
            <a:off x="839322" y="2118987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6BC962A-204F-5058-AF9D-F926417A46EE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1090782" y="1795961"/>
            <a:ext cx="1" cy="3230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623808E-A3D8-0F20-059A-65F4DF4F7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04720"/>
              </p:ext>
            </p:extLst>
          </p:nvPr>
        </p:nvGraphicFramePr>
        <p:xfrm>
          <a:off x="4970145" y="1177217"/>
          <a:ext cx="5327968" cy="618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1087692140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3387487066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&lt;call&gt;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ID LPAREN &lt;args&gt; RPAREN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535084"/>
                  </a:ext>
                </a:extLst>
              </a:tr>
              <a:tr h="155575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&lt;args&gt;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&lt;arg-list&gt;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744175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EMPTY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565437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&lt;arg-list&gt;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&lt;expression&gt; { COMMA &lt;expression&gt; }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5279869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B375A1D8-BD7A-D5E0-601A-11EE405FD8FC}"/>
              </a:ext>
            </a:extLst>
          </p:cNvPr>
          <p:cNvSpPr/>
          <p:nvPr/>
        </p:nvSpPr>
        <p:spPr>
          <a:xfrm>
            <a:off x="5286797" y="4470446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Expr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A8C2EEB-306B-B73A-B3D1-669AA1A95F51}"/>
              </a:ext>
            </a:extLst>
          </p:cNvPr>
          <p:cNvSpPr/>
          <p:nvPr/>
        </p:nvSpPr>
        <p:spPr>
          <a:xfrm>
            <a:off x="5286797" y="3555826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err="1"/>
              <a:t>Args</a:t>
            </a:r>
            <a:endParaRPr lang="en-US" altLang="ko-KR" sz="1400" dirty="0"/>
          </a:p>
          <a:p>
            <a:pPr algn="ctr"/>
            <a:r>
              <a:rPr lang="en-US" altLang="ko-KR" sz="1400" dirty="0"/>
              <a:t>&lt;empty&gt;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0BDF18F-1454-C3D9-147E-966B16A9584E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>
            <a:off x="5948533" y="4147420"/>
            <a:ext cx="0" cy="3230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57A4A63-C650-5EA5-E9F0-A99C463A0EF1}"/>
              </a:ext>
            </a:extLst>
          </p:cNvPr>
          <p:cNvSpPr/>
          <p:nvPr/>
        </p:nvSpPr>
        <p:spPr>
          <a:xfrm>
            <a:off x="5697072" y="5385066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15AC73E-C4CD-7D9C-FCA3-BB678507D121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 flipH="1">
            <a:off x="5948532" y="5062040"/>
            <a:ext cx="1" cy="3230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E54412B-FFD9-40CF-9625-A8AB5B02AC90}"/>
              </a:ext>
            </a:extLst>
          </p:cNvPr>
          <p:cNvSpPr/>
          <p:nvPr/>
        </p:nvSpPr>
        <p:spPr>
          <a:xfrm>
            <a:off x="5286797" y="2641206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Call</a:t>
            </a:r>
          </a:p>
          <a:p>
            <a:pPr algn="ctr"/>
            <a:r>
              <a:rPr lang="en-US" altLang="ko-KR" sz="1400" dirty="0"/>
              <a:t>&lt;id&gt;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6394D6-A907-5522-BCF5-146B8C855413}"/>
              </a:ext>
            </a:extLst>
          </p:cNvPr>
          <p:cNvCxnSpPr>
            <a:stCxn id="19" idx="4"/>
            <a:endCxn id="15" idx="0"/>
          </p:cNvCxnSpPr>
          <p:nvPr/>
        </p:nvCxnSpPr>
        <p:spPr>
          <a:xfrm>
            <a:off x="5948533" y="3232800"/>
            <a:ext cx="0" cy="3230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F025CFF-C428-3300-B63B-4096C50BAE9F}"/>
              </a:ext>
            </a:extLst>
          </p:cNvPr>
          <p:cNvSpPr/>
          <p:nvPr/>
        </p:nvSpPr>
        <p:spPr>
          <a:xfrm>
            <a:off x="6861727" y="4470446"/>
            <a:ext cx="1323471" cy="5915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Expr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DB9B40F5-0082-4321-3BC3-91B4CC43E7B8}"/>
              </a:ext>
            </a:extLst>
          </p:cNvPr>
          <p:cNvSpPr/>
          <p:nvPr/>
        </p:nvSpPr>
        <p:spPr>
          <a:xfrm>
            <a:off x="7272002" y="5385066"/>
            <a:ext cx="502920" cy="43355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CF10D5-0E02-978C-0B2C-F2EF7B7F7B3E}"/>
              </a:ext>
            </a:extLst>
          </p:cNvPr>
          <p:cNvCxnSpPr>
            <a:stCxn id="23" idx="4"/>
            <a:endCxn id="24" idx="0"/>
          </p:cNvCxnSpPr>
          <p:nvPr/>
        </p:nvCxnSpPr>
        <p:spPr>
          <a:xfrm flipH="1">
            <a:off x="7523462" y="5062040"/>
            <a:ext cx="1" cy="3230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5FB65A-AF7E-CE5B-3A76-FC10A6A8DC1F}"/>
              </a:ext>
            </a:extLst>
          </p:cNvPr>
          <p:cNvSpPr/>
          <p:nvPr/>
        </p:nvSpPr>
        <p:spPr>
          <a:xfrm>
            <a:off x="8436657" y="4470446"/>
            <a:ext cx="410281" cy="591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…</a:t>
            </a:r>
            <a:endParaRPr lang="ko-KR" altLang="en-US" i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9A255-D58F-43B6-81F5-F9B72D89062B}"/>
              </a:ext>
            </a:extLst>
          </p:cNvPr>
          <p:cNvCxnSpPr>
            <a:stCxn id="14" idx="6"/>
            <a:endCxn id="23" idx="2"/>
          </p:cNvCxnSpPr>
          <p:nvPr/>
        </p:nvCxnSpPr>
        <p:spPr>
          <a:xfrm>
            <a:off x="6610268" y="4766243"/>
            <a:ext cx="25145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409760-5ED1-2DB9-AA0A-2E9E9FA1FB9E}"/>
              </a:ext>
            </a:extLst>
          </p:cNvPr>
          <p:cNvCxnSpPr>
            <a:cxnSpLocks/>
            <a:stCxn id="23" idx="6"/>
            <a:endCxn id="26" idx="1"/>
          </p:cNvCxnSpPr>
          <p:nvPr/>
        </p:nvCxnSpPr>
        <p:spPr>
          <a:xfrm>
            <a:off x="8185198" y="4766243"/>
            <a:ext cx="25145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47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474</Words>
  <Application>Microsoft Office PowerPoint</Application>
  <PresentationFormat>와이드스크린</PresentationFormat>
  <Paragraphs>166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Min Seob</dc:creator>
  <cp:lastModifiedBy>Kim Min Seob</cp:lastModifiedBy>
  <cp:revision>12</cp:revision>
  <dcterms:created xsi:type="dcterms:W3CDTF">2022-05-25T04:43:48Z</dcterms:created>
  <dcterms:modified xsi:type="dcterms:W3CDTF">2022-05-25T14:03:56Z</dcterms:modified>
</cp:coreProperties>
</file>