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5FD6-ED0A-15E3-C50E-5B3E41224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07A37-8C0C-E946-FD04-2A1D1F104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09874-7E3D-5FE2-B5A1-3D75C804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7AC9-BB8C-49EF-8892-54685DF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EF333-6177-99ED-0F01-383EC5B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DB1B-E9EC-A4F8-AE47-D966710B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C6EAA-68AB-BB64-0420-89F220B1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EC51C-4FA2-1F01-AD21-512CA61B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78E6A-B9E0-C216-4032-81351533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44BDF-A56E-1AB8-F3C9-7E9DB19F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4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E8F52B-3F1B-AA91-8744-21A166D60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E58D7-8EAA-ADA8-A3D9-4B7A0EB8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FA3E-816C-0914-0DD9-EB8C154F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96478-AEB8-E9EF-2E1B-6EE90C85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87989-9DD9-8060-B5C8-407D2281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8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64B27-4A17-7B52-17DB-8296B7E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9FE06-536E-1B59-8745-54C8FE4C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0499A-FAAE-2B5D-B39B-804035D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8198C-2428-F238-C6E2-376D73C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84168-D3A6-78D7-0018-970DD5B7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FEB4E-E37C-4689-9061-CEAF8940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739BB-3CA4-8497-65E3-A61442CF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417E-E0D2-5B4A-5B91-CA9B408B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B0D95-AE84-7F7E-1C51-6734E07F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1546E-B741-22AB-B502-1B6C562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F3902-5ABA-7C65-437D-154432BB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4C49E-55C8-3610-499C-24043397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0F455-C48D-445B-AAE9-A5DF4977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2C794-522E-4F37-FDD4-239A160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71A43-1D70-95D2-F412-73D4A645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4B174-238C-E291-C08D-5065560F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1E45-DEFE-5088-4B99-1221CDC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1CCB7-F785-5268-72B8-CCDE32CD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22B91-BBDE-6FCE-8EFB-0CBC7521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CA415-EA0B-7538-7746-D296D7D9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AEEB26-A85C-6B72-9587-18D5C78DD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2E260-CDAB-E7B5-DB0F-CE0656F0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04FD1-1574-23BE-2116-2ED664FD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EC632-42A4-67BC-4962-0202BE12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3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7F39-9708-7405-1A71-66935959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FE98E-064D-A75C-0CF6-EB478FF7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DAC5FD-0E3D-10B0-47B1-94EF5D8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7F1A7-DDB9-48EB-C76F-05CF5F49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CEA24-A788-5C37-FE00-0B630377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1BA78-7044-C19B-E46B-06606BB3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AC3E3-19AC-8CD0-5199-43DF57C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B84DE-43B4-0AA5-3454-6B6F526F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DF03A-3B89-DC15-9585-726A700F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18257-C2CB-2361-ABBE-5BF6641F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5ECBA-1DF7-64A7-0CC1-12B076F6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0F99D-2218-FECE-E405-54B513A7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FF619-FC8F-511F-99CF-4ED8339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2D26-EFE5-7593-5B2E-E9FFF131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3FC3D-21D5-6EA9-3CCE-436A37C72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8A35-DEF2-8F4E-9B1B-84AEC2AA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D7FD9-024A-707C-9917-847CCF51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BDC26-0EFA-D02F-77E2-EC980034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801E0-979E-C91F-84B2-1CBECC69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46966-9FD5-B3BF-7F88-C761BD62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E0B48-127F-2BB8-33E4-BE4DD883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5710-01F5-D1E2-8DD5-9EC44217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7306-6A97-4ECA-920F-AAC2A90DD08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ED6F8-1799-D44E-248B-ED025F09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B5537-4FB8-8119-97E6-C961CCC7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A970-0ED7-4907-90E5-5181073B2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2A5A99C-24E7-EDD1-F4FD-6224361EF3E2}"/>
              </a:ext>
            </a:extLst>
          </p:cNvPr>
          <p:cNvSpPr/>
          <p:nvPr/>
        </p:nvSpPr>
        <p:spPr>
          <a:xfrm>
            <a:off x="891409" y="2586900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A6F5F0-2EEC-119C-1E9E-2424E9C2B5F7}"/>
              </a:ext>
            </a:extLst>
          </p:cNvPr>
          <p:cNvSpPr/>
          <p:nvPr/>
        </p:nvSpPr>
        <p:spPr>
          <a:xfrm>
            <a:off x="3954535" y="2586902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04A87D-3087-0AA8-4553-20F75D261143}"/>
              </a:ext>
            </a:extLst>
          </p:cNvPr>
          <p:cNvSpPr/>
          <p:nvPr/>
        </p:nvSpPr>
        <p:spPr>
          <a:xfrm>
            <a:off x="7264071" y="1010789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EW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F3495D-CA55-4698-F9B7-D129A873371C}"/>
              </a:ext>
            </a:extLst>
          </p:cNvPr>
          <p:cNvSpPr/>
          <p:nvPr/>
        </p:nvSpPr>
        <p:spPr>
          <a:xfrm>
            <a:off x="7264071" y="4006608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NS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2B30B-2AEE-4D75-D5B7-4A911A098A80}"/>
              </a:ext>
            </a:extLst>
          </p:cNvPr>
          <p:cNvSpPr/>
          <p:nvPr/>
        </p:nvSpPr>
        <p:spPr>
          <a:xfrm>
            <a:off x="10007271" y="2586900"/>
            <a:ext cx="914400" cy="324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Pause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568F3A-362B-F5EB-20F4-274902D861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05809" y="2749133"/>
            <a:ext cx="2148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D72DE5F-6471-2E68-06ED-35C6FE3BD726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8178471" y="1173022"/>
            <a:ext cx="12700" cy="29958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D1ECCC0F-D678-1765-4647-4416CD7771F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7264071" y="1173023"/>
            <a:ext cx="12700" cy="299581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B2EFFFB-D367-C338-226A-A3466B8488D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5130963" y="453794"/>
            <a:ext cx="1413880" cy="28523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DF5DEBF-FB98-C08A-F222-1E8EC24F760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178471" y="1173022"/>
            <a:ext cx="2286000" cy="14138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5D0C467-98BB-9ECD-7902-A9ABA090F528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8178471" y="2911365"/>
            <a:ext cx="2286000" cy="12574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A52F45-1601-8137-46A5-D553ECC5E17E}"/>
              </a:ext>
            </a:extLst>
          </p:cNvPr>
          <p:cNvSpPr txBox="1"/>
          <p:nvPr/>
        </p:nvSpPr>
        <p:spPr>
          <a:xfrm>
            <a:off x="1952995" y="2208562"/>
            <a:ext cx="1854355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Control=On /</a:t>
            </a:r>
          </a:p>
          <a:p>
            <a:pPr algn="ctr"/>
            <a:r>
              <a:rPr lang="en-US" altLang="ko-KR" sz="1400" dirty="0" err="1"/>
              <a:t>Go_ew</a:t>
            </a:r>
            <a:r>
              <a:rPr lang="en-US" altLang="ko-KR" sz="1400" dirty="0"/>
              <a:t>:=</a:t>
            </a:r>
            <a:r>
              <a:rPr lang="en-US" altLang="ko-KR" sz="1400" dirty="0" err="1"/>
              <a:t>Go_ns</a:t>
            </a:r>
            <a:r>
              <a:rPr lang="en-US" altLang="ko-KR" sz="1400" dirty="0"/>
              <a:t>:=Red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2135E1-7BFF-1672-0BB5-E23AFB48E925}"/>
              </a:ext>
            </a:extLst>
          </p:cNvPr>
          <p:cNvSpPr txBox="1"/>
          <p:nvPr/>
        </p:nvSpPr>
        <p:spPr>
          <a:xfrm>
            <a:off x="3880734" y="1004963"/>
            <a:ext cx="1413207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Time=3 /</a:t>
            </a:r>
          </a:p>
          <a:p>
            <a:r>
              <a:rPr lang="en-US" altLang="ko-KR" sz="1400" dirty="0" err="1"/>
              <a:t>Go_ew</a:t>
            </a:r>
            <a:r>
              <a:rPr lang="en-US" altLang="ko-KR" sz="1400" dirty="0"/>
              <a:t>:=Green,</a:t>
            </a:r>
          </a:p>
          <a:p>
            <a:r>
              <a:rPr lang="en-US" altLang="ko-KR" sz="1400" dirty="0"/>
              <a:t>Time:=0</a:t>
            </a:r>
            <a:endParaRPr lang="ko-KR" altLang="en-US" sz="1400" dirty="0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F52A37BA-A3E1-16BB-C969-D4D63DA1A9F9}"/>
              </a:ext>
            </a:extLst>
          </p:cNvPr>
          <p:cNvCxnSpPr>
            <a:stCxn id="6" idx="3"/>
            <a:endCxn id="6" idx="0"/>
          </p:cNvCxnSpPr>
          <p:nvPr/>
        </p:nvCxnSpPr>
        <p:spPr>
          <a:xfrm flipH="1" flipV="1">
            <a:off x="7721271" y="1010789"/>
            <a:ext cx="457200" cy="162233"/>
          </a:xfrm>
          <a:prstGeom prst="curvedConnector4">
            <a:avLst>
              <a:gd name="adj1" fmla="val -50000"/>
              <a:gd name="adj2" fmla="val 2409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9FF28154-4ED5-03AA-5C42-389D3CF6F130}"/>
              </a:ext>
            </a:extLst>
          </p:cNvPr>
          <p:cNvCxnSpPr>
            <a:stCxn id="7" idx="1"/>
            <a:endCxn id="7" idx="2"/>
          </p:cNvCxnSpPr>
          <p:nvPr/>
        </p:nvCxnSpPr>
        <p:spPr>
          <a:xfrm rot="10800000" flipH="1" flipV="1">
            <a:off x="7264071" y="4168841"/>
            <a:ext cx="457200" cy="162232"/>
          </a:xfrm>
          <a:prstGeom prst="curvedConnector4">
            <a:avLst>
              <a:gd name="adj1" fmla="val -50000"/>
              <a:gd name="adj2" fmla="val 240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5317D-1E13-3EFF-5BA5-FA29CA48E0CE}"/>
              </a:ext>
            </a:extLst>
          </p:cNvPr>
          <p:cNvSpPr txBox="1"/>
          <p:nvPr/>
        </p:nvSpPr>
        <p:spPr>
          <a:xfrm>
            <a:off x="7027640" y="208225"/>
            <a:ext cx="3432799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Time=5 / </a:t>
            </a:r>
            <a:r>
              <a:rPr lang="en-US" altLang="ko-KR" sz="1400" dirty="0" err="1"/>
              <a:t>Left_ew</a:t>
            </a:r>
            <a:r>
              <a:rPr lang="en-US" altLang="ko-KR" sz="1400" dirty="0"/>
              <a:t>:=On</a:t>
            </a:r>
          </a:p>
          <a:p>
            <a:r>
              <a:rPr lang="en-US" altLang="ko-KR" sz="1400" dirty="0"/>
              <a:t>Time=10 / </a:t>
            </a:r>
            <a:r>
              <a:rPr lang="en-US" altLang="ko-KR" sz="1400" dirty="0" err="1"/>
              <a:t>Go_ew</a:t>
            </a:r>
            <a:r>
              <a:rPr lang="en-US" altLang="ko-KR" sz="1400" dirty="0"/>
              <a:t>:=Yellow, </a:t>
            </a:r>
            <a:r>
              <a:rPr lang="en-US" altLang="ko-KR" sz="1400" dirty="0" err="1"/>
              <a:t>Left_ew</a:t>
            </a:r>
            <a:r>
              <a:rPr lang="en-US" altLang="ko-KR" sz="1400" dirty="0"/>
              <a:t>:=Off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80E141-65C8-2839-816E-12BC3DD4BA7A}"/>
              </a:ext>
            </a:extLst>
          </p:cNvPr>
          <p:cNvSpPr txBox="1"/>
          <p:nvPr/>
        </p:nvSpPr>
        <p:spPr>
          <a:xfrm>
            <a:off x="8416046" y="2260246"/>
            <a:ext cx="1493358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Time=12 /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Go_ew</a:t>
            </a:r>
            <a:r>
              <a:rPr lang="en-US" altLang="ko-KR" sz="1400" dirty="0"/>
              <a:t>:=Red,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Go_ns</a:t>
            </a:r>
            <a:r>
              <a:rPr lang="en-US" altLang="ko-KR" sz="1400" dirty="0"/>
              <a:t>:=Green,</a:t>
            </a:r>
          </a:p>
          <a:p>
            <a:r>
              <a:rPr lang="en-US" altLang="ko-KR" sz="1400" dirty="0"/>
              <a:t>  Time:=0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0E2A5-03F9-BE67-B4CB-25219F353755}"/>
              </a:ext>
            </a:extLst>
          </p:cNvPr>
          <p:cNvSpPr txBox="1"/>
          <p:nvPr/>
        </p:nvSpPr>
        <p:spPr>
          <a:xfrm>
            <a:off x="4759177" y="4665243"/>
            <a:ext cx="3343031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Time=5 / </a:t>
            </a:r>
            <a:r>
              <a:rPr lang="en-US" altLang="ko-KR" sz="1400" dirty="0" err="1"/>
              <a:t>Left_ns</a:t>
            </a:r>
            <a:r>
              <a:rPr lang="en-US" altLang="ko-KR" sz="1400" dirty="0"/>
              <a:t>:=On</a:t>
            </a:r>
          </a:p>
          <a:p>
            <a:r>
              <a:rPr lang="en-US" altLang="ko-KR" sz="1400" dirty="0"/>
              <a:t>Time=10 / </a:t>
            </a:r>
            <a:r>
              <a:rPr lang="en-US" altLang="ko-KR" sz="1400" dirty="0" err="1"/>
              <a:t>Go_ns</a:t>
            </a:r>
            <a:r>
              <a:rPr lang="en-US" altLang="ko-KR" sz="1400" dirty="0"/>
              <a:t>:=Yellow, </a:t>
            </a:r>
            <a:r>
              <a:rPr lang="en-US" altLang="ko-KR" sz="1400" dirty="0" err="1"/>
              <a:t>Left_ns</a:t>
            </a:r>
            <a:r>
              <a:rPr lang="en-US" altLang="ko-KR" sz="1400" dirty="0"/>
              <a:t>:=Off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B8CDD1-36BC-8B53-13D1-37425FA2E4EB}"/>
              </a:ext>
            </a:extLst>
          </p:cNvPr>
          <p:cNvSpPr txBox="1"/>
          <p:nvPr/>
        </p:nvSpPr>
        <p:spPr>
          <a:xfrm>
            <a:off x="5661572" y="2254728"/>
            <a:ext cx="1538242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Time=12 /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Go_ns</a:t>
            </a:r>
            <a:r>
              <a:rPr lang="en-US" altLang="ko-KR" sz="1400" dirty="0"/>
              <a:t>:=Red,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Go_ew</a:t>
            </a:r>
            <a:r>
              <a:rPr lang="en-US" altLang="ko-KR" sz="1400" dirty="0"/>
              <a:t>:=Green,</a:t>
            </a:r>
          </a:p>
          <a:p>
            <a:r>
              <a:rPr lang="en-US" altLang="ko-KR" sz="1400" dirty="0"/>
              <a:t>  Time:=0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1C74DE-F87C-883D-61A3-5EC1DF299289}"/>
              </a:ext>
            </a:extLst>
          </p:cNvPr>
          <p:cNvSpPr txBox="1"/>
          <p:nvPr/>
        </p:nvSpPr>
        <p:spPr>
          <a:xfrm>
            <a:off x="10007271" y="939316"/>
            <a:ext cx="2019464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Control=Off /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Go_ew</a:t>
            </a:r>
            <a:r>
              <a:rPr lang="en-US" altLang="ko-KR" sz="1400" dirty="0"/>
              <a:t>:=</a:t>
            </a:r>
            <a:r>
              <a:rPr lang="en-US" altLang="ko-KR" sz="1400" dirty="0" err="1"/>
              <a:t>Go_ns</a:t>
            </a:r>
            <a:r>
              <a:rPr lang="en-US" altLang="ko-KR" sz="1400" dirty="0"/>
              <a:t>:=Red,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Left_ew</a:t>
            </a:r>
            <a:r>
              <a:rPr lang="en-US" altLang="ko-KR" sz="1400" dirty="0"/>
              <a:t>:=Off,</a:t>
            </a:r>
          </a:p>
          <a:p>
            <a:r>
              <a:rPr lang="en-US" altLang="ko-KR" sz="1400" dirty="0"/>
              <a:t>  Time=0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B03E1-92D8-1E5E-B847-1D9F367408DC}"/>
              </a:ext>
            </a:extLst>
          </p:cNvPr>
          <p:cNvSpPr txBox="1"/>
          <p:nvPr/>
        </p:nvSpPr>
        <p:spPr>
          <a:xfrm>
            <a:off x="8491137" y="4105584"/>
            <a:ext cx="2019464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Control=Off /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Go_ew</a:t>
            </a:r>
            <a:r>
              <a:rPr lang="en-US" altLang="ko-KR" sz="1400" dirty="0"/>
              <a:t>:=</a:t>
            </a:r>
            <a:r>
              <a:rPr lang="en-US" altLang="ko-KR" sz="1400" dirty="0" err="1"/>
              <a:t>Go_ns</a:t>
            </a:r>
            <a:r>
              <a:rPr lang="en-US" altLang="ko-KR" sz="1400" dirty="0"/>
              <a:t>:=Red,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Left_ns</a:t>
            </a:r>
            <a:r>
              <a:rPr lang="en-US" altLang="ko-KR" sz="1400" dirty="0"/>
              <a:t>:=Off,</a:t>
            </a:r>
          </a:p>
          <a:p>
            <a:r>
              <a:rPr lang="en-US" altLang="ko-KR" sz="1400" dirty="0"/>
              <a:t>  Time:=0</a:t>
            </a:r>
            <a:endParaRPr lang="ko-KR" altLang="en-US" sz="1400" dirty="0"/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FD99A74A-22C8-501E-E505-A15A19C33E0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H="1">
            <a:off x="891409" y="2749133"/>
            <a:ext cx="10030262" cy="12700"/>
          </a:xfrm>
          <a:prstGeom prst="curvedConnector5">
            <a:avLst>
              <a:gd name="adj1" fmla="val -2279"/>
              <a:gd name="adj2" fmla="val 24445165"/>
              <a:gd name="adj3" fmla="val 102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0B529D-E1F3-5326-72F1-6B9A7F2B2175}"/>
              </a:ext>
            </a:extLst>
          </p:cNvPr>
          <p:cNvSpPr txBox="1"/>
          <p:nvPr/>
        </p:nvSpPr>
        <p:spPr>
          <a:xfrm>
            <a:off x="5199936" y="5926845"/>
            <a:ext cx="1826782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Time=3 /</a:t>
            </a:r>
          </a:p>
          <a:p>
            <a:r>
              <a:rPr lang="en-US" altLang="ko-KR" sz="1400" dirty="0" err="1"/>
              <a:t>Go_ew</a:t>
            </a:r>
            <a:r>
              <a:rPr lang="en-US" altLang="ko-KR" sz="1400" dirty="0"/>
              <a:t>:=</a:t>
            </a:r>
            <a:r>
              <a:rPr lang="en-US" altLang="ko-KR" sz="1400" dirty="0" err="1"/>
              <a:t>Go_ns</a:t>
            </a:r>
            <a:r>
              <a:rPr lang="en-US" altLang="ko-KR" sz="1400" dirty="0"/>
              <a:t>:=Off,</a:t>
            </a:r>
          </a:p>
          <a:p>
            <a:r>
              <a:rPr lang="en-US" altLang="ko-KR" sz="1400" dirty="0"/>
              <a:t>Time:=0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0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192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 Seob</dc:creator>
  <cp:lastModifiedBy>Kim Min Seob</cp:lastModifiedBy>
  <cp:revision>3</cp:revision>
  <dcterms:created xsi:type="dcterms:W3CDTF">2022-05-31T04:19:55Z</dcterms:created>
  <dcterms:modified xsi:type="dcterms:W3CDTF">2022-05-31T04:35:47Z</dcterms:modified>
</cp:coreProperties>
</file>