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0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8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5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001F-C8BA-5445-A9AA-5754D44FD051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CFE7-D11F-D44C-8223-913A5102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551015" y="725961"/>
            <a:ext cx="2931863" cy="2119127"/>
            <a:chOff x="1881481" y="1321161"/>
            <a:chExt cx="2931863" cy="2119127"/>
          </a:xfrm>
        </p:grpSpPr>
        <p:sp>
          <p:nvSpPr>
            <p:cNvPr id="4" name="Connector 3"/>
            <p:cNvSpPr/>
            <p:nvPr/>
          </p:nvSpPr>
          <p:spPr>
            <a:xfrm>
              <a:off x="1881481" y="1321161"/>
              <a:ext cx="517408" cy="49859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Connector 4"/>
            <p:cNvSpPr/>
            <p:nvPr/>
          </p:nvSpPr>
          <p:spPr>
            <a:xfrm>
              <a:off x="3018324" y="1497440"/>
              <a:ext cx="517408" cy="49859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2398889" y="1570457"/>
              <a:ext cx="619435" cy="1762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onnector 7"/>
            <p:cNvSpPr/>
            <p:nvPr/>
          </p:nvSpPr>
          <p:spPr>
            <a:xfrm>
              <a:off x="3466117" y="2221449"/>
              <a:ext cx="517408" cy="49859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4"/>
              <a:endCxn id="8" idx="1"/>
            </p:cNvCxnSpPr>
            <p:nvPr/>
          </p:nvCxnSpPr>
          <p:spPr>
            <a:xfrm>
              <a:off x="3277028" y="1996032"/>
              <a:ext cx="264862" cy="298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nector 9"/>
            <p:cNvSpPr/>
            <p:nvPr/>
          </p:nvSpPr>
          <p:spPr>
            <a:xfrm>
              <a:off x="2734220" y="2941696"/>
              <a:ext cx="517408" cy="49859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3"/>
              <a:endCxn id="10" idx="7"/>
            </p:cNvCxnSpPr>
            <p:nvPr/>
          </p:nvCxnSpPr>
          <p:spPr>
            <a:xfrm flipH="1">
              <a:off x="3175855" y="2647024"/>
              <a:ext cx="366035" cy="3676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onnector 11"/>
            <p:cNvSpPr/>
            <p:nvPr/>
          </p:nvSpPr>
          <p:spPr>
            <a:xfrm>
              <a:off x="4295936" y="2941696"/>
              <a:ext cx="517408" cy="49859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0" idx="6"/>
              <a:endCxn id="12" idx="2"/>
            </p:cNvCxnSpPr>
            <p:nvPr/>
          </p:nvCxnSpPr>
          <p:spPr>
            <a:xfrm>
              <a:off x="3251628" y="3190992"/>
              <a:ext cx="1044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1"/>
              <a:endCxn id="8" idx="5"/>
            </p:cNvCxnSpPr>
            <p:nvPr/>
          </p:nvCxnSpPr>
          <p:spPr>
            <a:xfrm flipH="1" flipV="1">
              <a:off x="3907752" y="2647024"/>
              <a:ext cx="463957" cy="3676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5" idx="6"/>
              <a:endCxn id="5" idx="0"/>
            </p:cNvCxnSpPr>
            <p:nvPr/>
          </p:nvCxnSpPr>
          <p:spPr>
            <a:xfrm flipH="1" flipV="1">
              <a:off x="3277028" y="1497440"/>
              <a:ext cx="258704" cy="249296"/>
            </a:xfrm>
            <a:prstGeom prst="curvedConnector4">
              <a:avLst>
                <a:gd name="adj1" fmla="val -88364"/>
                <a:gd name="adj2" fmla="val 19169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Connector 69"/>
          <p:cNvSpPr/>
          <p:nvPr/>
        </p:nvSpPr>
        <p:spPr>
          <a:xfrm>
            <a:off x="4679925" y="3272331"/>
            <a:ext cx="517408" cy="49859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1" name="Connector 70"/>
          <p:cNvSpPr/>
          <p:nvPr/>
        </p:nvSpPr>
        <p:spPr>
          <a:xfrm>
            <a:off x="3924852" y="4132236"/>
            <a:ext cx="517408" cy="49859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70" idx="3"/>
            <a:endCxn id="71" idx="7"/>
          </p:cNvCxnSpPr>
          <p:nvPr/>
        </p:nvCxnSpPr>
        <p:spPr>
          <a:xfrm flipH="1">
            <a:off x="4366487" y="3697906"/>
            <a:ext cx="389211" cy="507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onnector 72"/>
          <p:cNvSpPr/>
          <p:nvPr/>
        </p:nvSpPr>
        <p:spPr>
          <a:xfrm>
            <a:off x="5326214" y="4205253"/>
            <a:ext cx="517408" cy="49859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0" idx="5"/>
            <a:endCxn id="73" idx="1"/>
          </p:cNvCxnSpPr>
          <p:nvPr/>
        </p:nvCxnSpPr>
        <p:spPr>
          <a:xfrm>
            <a:off x="5121560" y="3697906"/>
            <a:ext cx="280427" cy="5803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onnector 74"/>
          <p:cNvSpPr/>
          <p:nvPr/>
        </p:nvSpPr>
        <p:spPr>
          <a:xfrm>
            <a:off x="4604152" y="5021094"/>
            <a:ext cx="517408" cy="49859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5" idx="7"/>
            <a:endCxn id="73" idx="3"/>
          </p:cNvCxnSpPr>
          <p:nvPr/>
        </p:nvCxnSpPr>
        <p:spPr>
          <a:xfrm flipV="1">
            <a:off x="5045787" y="4630828"/>
            <a:ext cx="356200" cy="463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onnector 76"/>
          <p:cNvSpPr/>
          <p:nvPr/>
        </p:nvSpPr>
        <p:spPr>
          <a:xfrm>
            <a:off x="3418304" y="4844815"/>
            <a:ext cx="517408" cy="49859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3" idx="5"/>
            <a:endCxn id="81" idx="1"/>
          </p:cNvCxnSpPr>
          <p:nvPr/>
        </p:nvCxnSpPr>
        <p:spPr>
          <a:xfrm>
            <a:off x="5767849" y="4630828"/>
            <a:ext cx="151546" cy="613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0"/>
            <a:endCxn id="71" idx="3"/>
          </p:cNvCxnSpPr>
          <p:nvPr/>
        </p:nvCxnSpPr>
        <p:spPr>
          <a:xfrm flipV="1">
            <a:off x="3677008" y="4557811"/>
            <a:ext cx="323617" cy="2870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onnector 80"/>
          <p:cNvSpPr/>
          <p:nvPr/>
        </p:nvSpPr>
        <p:spPr>
          <a:xfrm>
            <a:off x="5843622" y="5170959"/>
            <a:ext cx="517408" cy="49859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71" idx="5"/>
            <a:endCxn id="75" idx="0"/>
          </p:cNvCxnSpPr>
          <p:nvPr/>
        </p:nvCxnSpPr>
        <p:spPr>
          <a:xfrm>
            <a:off x="4366487" y="4557811"/>
            <a:ext cx="496369" cy="463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Connector 117"/>
          <p:cNvSpPr/>
          <p:nvPr/>
        </p:nvSpPr>
        <p:spPr>
          <a:xfrm>
            <a:off x="6746219" y="4205253"/>
            <a:ext cx="517408" cy="49859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US" dirty="0"/>
          </a:p>
        </p:txBody>
      </p:sp>
      <p:sp>
        <p:nvSpPr>
          <p:cNvPr id="119" name="Connector 118"/>
          <p:cNvSpPr/>
          <p:nvPr/>
        </p:nvSpPr>
        <p:spPr>
          <a:xfrm>
            <a:off x="7726985" y="4664036"/>
            <a:ext cx="517408" cy="498592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18" idx="5"/>
            <a:endCxn id="119" idx="1"/>
          </p:cNvCxnSpPr>
          <p:nvPr/>
        </p:nvCxnSpPr>
        <p:spPr>
          <a:xfrm>
            <a:off x="7187854" y="4630828"/>
            <a:ext cx="614904" cy="106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119" idx="6"/>
            <a:endCxn id="119" idx="0"/>
          </p:cNvCxnSpPr>
          <p:nvPr/>
        </p:nvCxnSpPr>
        <p:spPr>
          <a:xfrm flipH="1" flipV="1">
            <a:off x="7985689" y="4664036"/>
            <a:ext cx="258704" cy="249296"/>
          </a:xfrm>
          <a:prstGeom prst="curvedConnector4">
            <a:avLst>
              <a:gd name="adj1" fmla="val -88364"/>
              <a:gd name="adj2" fmla="val 1916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7"/>
            <a:endCxn id="118" idx="3"/>
          </p:cNvCxnSpPr>
          <p:nvPr/>
        </p:nvCxnSpPr>
        <p:spPr>
          <a:xfrm flipV="1">
            <a:off x="6285257" y="4630828"/>
            <a:ext cx="536735" cy="613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3110172" y="2552096"/>
            <a:ext cx="4336386" cy="3381375"/>
            <a:chOff x="3659481" y="2234847"/>
            <a:chExt cx="4336386" cy="3381375"/>
          </a:xfrm>
        </p:grpSpPr>
        <p:sp>
          <p:nvSpPr>
            <p:cNvPr id="131" name="TextBox 130"/>
            <p:cNvSpPr txBox="1"/>
            <p:nvPr/>
          </p:nvSpPr>
          <p:spPr>
            <a:xfrm>
              <a:off x="5039118" y="2234847"/>
              <a:ext cx="1537000" cy="369332"/>
            </a:xfrm>
            <a:prstGeom prst="rect">
              <a:avLst/>
            </a:prstGeom>
            <a:solidFill>
              <a:srgbClr val="FF0000">
                <a:alpha val="51000"/>
              </a:srgbClr>
            </a:solidFill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asic_graph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3659481" y="2845088"/>
              <a:ext cx="4336386" cy="27711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7141157" y="3087665"/>
            <a:ext cx="1537000" cy="369332"/>
          </a:xfrm>
          <a:prstGeom prst="rect">
            <a:avLst/>
          </a:prstGeom>
          <a:solidFill>
            <a:srgbClr val="008000">
              <a:alpha val="51000"/>
            </a:srgbClr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simple_graph</a:t>
            </a:r>
            <a:endParaRPr lang="en-US" dirty="0"/>
          </a:p>
        </p:txBody>
      </p:sp>
      <p:sp>
        <p:nvSpPr>
          <p:cNvPr id="145" name="Oval 144"/>
          <p:cNvSpPr/>
          <p:nvPr/>
        </p:nvSpPr>
        <p:spPr>
          <a:xfrm>
            <a:off x="6576118" y="3876244"/>
            <a:ext cx="2018573" cy="1655201"/>
          </a:xfrm>
          <a:prstGeom prst="ellipse">
            <a:avLst/>
          </a:prstGeom>
          <a:noFill/>
          <a:ln w="28575" cmpd="sng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9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jjj</dc:creator>
  <cp:lastModifiedBy>jjj</cp:lastModifiedBy>
  <cp:revision>3</cp:revision>
  <dcterms:created xsi:type="dcterms:W3CDTF">2013-01-14T23:57:40Z</dcterms:created>
  <dcterms:modified xsi:type="dcterms:W3CDTF">2013-01-15T00:20:17Z</dcterms:modified>
</cp:coreProperties>
</file>