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87" r:id="rId11"/>
    <p:sldId id="289" r:id="rId12"/>
    <p:sldId id="291" r:id="rId13"/>
    <p:sldId id="260" r:id="rId14"/>
    <p:sldId id="261" r:id="rId15"/>
    <p:sldId id="269" r:id="rId16"/>
    <p:sldId id="262" r:id="rId17"/>
    <p:sldId id="288" r:id="rId18"/>
    <p:sldId id="263" r:id="rId19"/>
    <p:sldId id="264" r:id="rId20"/>
    <p:sldId id="282" r:id="rId21"/>
    <p:sldId id="273" r:id="rId22"/>
    <p:sldId id="292" r:id="rId23"/>
    <p:sldId id="265" r:id="rId24"/>
    <p:sldId id="266" r:id="rId25"/>
    <p:sldId id="267" r:id="rId26"/>
    <p:sldId id="268" r:id="rId27"/>
    <p:sldId id="270" r:id="rId28"/>
    <p:sldId id="272" r:id="rId29"/>
    <p:sldId id="271" r:id="rId30"/>
    <p:sldId id="274" r:id="rId31"/>
    <p:sldId id="276" r:id="rId32"/>
    <p:sldId id="277" r:id="rId33"/>
    <p:sldId id="278" r:id="rId34"/>
    <p:sldId id="279" r:id="rId35"/>
    <p:sldId id="280" r:id="rId36"/>
    <p:sldId id="281" r:id="rId37"/>
    <p:sldId id="290" r:id="rId38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microsoft.com/office/2007/relationships/diagramDrawing" Target="../diagrams/drawing1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Minimal Image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</a:t>
              </a:r>
              <a:r>
                <a:rPr lang="en-US" sz="4800" b="1" dirty="0" smtClean="0">
                  <a:solidFill>
                    <a:schemeClr val="bg1"/>
                  </a:solidFill>
                </a:rPr>
                <a:t>Image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Micro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postgresql.org/media/img/about/press/elepha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37" y="7714695"/>
            <a:ext cx="847184" cy="8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75"/>
          <p:cNvSpPr/>
          <p:nvPr/>
        </p:nvSpPr>
        <p:spPr>
          <a:xfrm>
            <a:off x="100591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7327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Dev VM</a:t>
              </a:r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1711760" y="2383638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16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203" y="2052222"/>
            <a:ext cx="718268" cy="6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44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52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79" y="2667957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43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7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63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60" y="3508743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2" y="2485621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1" y="2717275"/>
            <a:ext cx="1216726" cy="6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770</Words>
  <Application>Microsoft Office PowerPoint</Application>
  <PresentationFormat>Custom</PresentationFormat>
  <Paragraphs>502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153</cp:revision>
  <dcterms:created xsi:type="dcterms:W3CDTF">2014-09-23T17:10:31Z</dcterms:created>
  <dcterms:modified xsi:type="dcterms:W3CDTF">2016-01-28T19:22:55Z</dcterms:modified>
</cp:coreProperties>
</file>