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3901828" y="-9103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04710" y="340680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53200" y="1140540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3207" y="103775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Boxfuse</a:t>
            </a:r>
            <a:r>
              <a:rPr lang="en-US" sz="3600" b="1" dirty="0">
                <a:solidFill>
                  <a:schemeClr val="bg1"/>
                </a:solidFill>
              </a:rPr>
              <a:t>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574339" y="3521515"/>
            <a:ext cx="2486527" cy="2282669"/>
            <a:chOff x="6356047" y="3933826"/>
            <a:chExt cx="2863679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047" y="4172392"/>
              <a:ext cx="2863679" cy="935473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Bootable App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7235" y="12984"/>
            <a:ext cx="3105150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23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7412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>
                    <a:lumMod val="50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>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Office PowerPoint</Application>
  <PresentationFormat>Custom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52</cp:revision>
  <dcterms:created xsi:type="dcterms:W3CDTF">2014-09-23T17:10:31Z</dcterms:created>
  <dcterms:modified xsi:type="dcterms:W3CDTF">2015-03-24T21:54:10Z</dcterms:modified>
</cp:coreProperties>
</file>