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01888" y="2868521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9928" y="3620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418618"/>
              <a:ext cx="2953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25896" y="2504190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4959372" y="212898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58" name="Group 57"/>
          <p:cNvGrpSpPr/>
          <p:nvPr/>
        </p:nvGrpSpPr>
        <p:grpSpPr>
          <a:xfrm rot="1430114">
            <a:off x="3392156" y="1329327"/>
            <a:ext cx="1683509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95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84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68" y="5616401"/>
            <a:ext cx="1655807" cy="7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702" y="2387169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236" y="94667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4" y="2366574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688435" y="79364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2417856" y="1217612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2" name="Rectangle 61"/>
          <p:cNvSpPr/>
          <p:nvPr/>
        </p:nvSpPr>
        <p:spPr>
          <a:xfrm>
            <a:off x="3901828" y="-9103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04710" y="340680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53200" y="1140540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3207" y="103775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Boxfuse</a:t>
            </a:r>
            <a:r>
              <a:rPr lang="en-US" sz="3600" b="1" dirty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574339" y="3521515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7235" y="1298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23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7412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19" y="4178898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3542" y="4524327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79928" y="3620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418618"/>
              <a:ext cx="2953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38379" y="464410"/>
            <a:ext cx="1457473" cy="673166"/>
            <a:chOff x="2334271" y="318043"/>
            <a:chExt cx="1457473" cy="6731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versions</a:t>
              </a:r>
              <a:endParaRPr lang="de-DE" sz="2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2934" y="470097"/>
            <a:ext cx="660840" cy="13388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4.3.5</a:t>
            </a:r>
          </a:p>
          <a:p>
            <a:pPr>
              <a:lnSpc>
                <a:spcPct val="90000"/>
              </a:lnSpc>
            </a:pPr>
            <a:r>
              <a:rPr lang="en-US" dirty="0"/>
              <a:t>4.4</a:t>
            </a:r>
          </a:p>
          <a:p>
            <a:pPr>
              <a:lnSpc>
                <a:spcPct val="90000"/>
              </a:lnSpc>
            </a:pPr>
            <a:r>
              <a:rPr lang="en-US" dirty="0"/>
              <a:t>5.0</a:t>
            </a:r>
          </a:p>
          <a:p>
            <a:pPr>
              <a:lnSpc>
                <a:spcPct val="90000"/>
              </a:lnSpc>
            </a:pPr>
            <a:r>
              <a:rPr lang="en-US" dirty="0"/>
              <a:t>5.0.1</a:t>
            </a:r>
          </a:p>
          <a:p>
            <a:pPr>
              <a:lnSpc>
                <a:spcPct val="90000"/>
              </a:lnSpc>
            </a:pPr>
            <a:r>
              <a:rPr lang="en-US" dirty="0"/>
              <a:t>...</a:t>
            </a:r>
            <a:endParaRPr lang="de-DE" dirty="0"/>
          </a:p>
        </p:txBody>
      </p:sp>
      <p:grpSp>
        <p:nvGrpSpPr>
          <p:cNvPr id="35" name="Group 34"/>
          <p:cNvGrpSpPr/>
          <p:nvPr/>
        </p:nvGrpSpPr>
        <p:grpSpPr>
          <a:xfrm rot="19823684">
            <a:off x="2596847" y="3678082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39" name="Group 38"/>
          <p:cNvGrpSpPr/>
          <p:nvPr/>
        </p:nvGrpSpPr>
        <p:grpSpPr>
          <a:xfrm rot="1368666">
            <a:off x="2913952" y="4807356"/>
            <a:ext cx="1457473" cy="673166"/>
            <a:chOff x="2334271" y="318043"/>
            <a:chExt cx="1457473" cy="673166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" name="Cross 9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83934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361072" y="3359792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19611581">
            <a:off x="5999289" y="1881036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7809465" y="427153"/>
            <a:ext cx="1896954" cy="378582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8045163" y="-1322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8048943" y="60417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865740" y="2637324"/>
            <a:ext cx="1614441" cy="673166"/>
            <a:chOff x="2334271" y="318043"/>
            <a:chExt cx="1457473" cy="673166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07" y="3170888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19515035">
            <a:off x="6045038" y="1975210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82" name="Group 81"/>
          <p:cNvGrpSpPr/>
          <p:nvPr/>
        </p:nvGrpSpPr>
        <p:grpSpPr>
          <a:xfrm rot="2175025">
            <a:off x="6432325" y="4611533"/>
            <a:ext cx="2232998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Boxfuse</a:t>
            </a:r>
            <a:r>
              <a:rPr lang="en-US" sz="2000" b="1" dirty="0">
                <a:solidFill>
                  <a:schemeClr val="bg1"/>
                </a:solidFill>
              </a:rPr>
              <a:t>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 rot="12978250">
            <a:off x="5862829" y="5461764"/>
            <a:ext cx="2232998" cy="673166"/>
            <a:chOff x="2334271" y="318043"/>
            <a:chExt cx="1457473" cy="673166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 rot="2208853">
            <a:off x="6835111" y="47023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1" name="TextBox 90"/>
          <p:cNvSpPr txBox="1"/>
          <p:nvPr/>
        </p:nvSpPr>
        <p:spPr>
          <a:xfrm rot="2208853">
            <a:off x="6434058" y="54924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2301636">
            <a:off x="2823745" y="1860669"/>
            <a:ext cx="1683509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37</cp:revision>
  <dcterms:created xsi:type="dcterms:W3CDTF">2014-09-23T17:10:31Z</dcterms:created>
  <dcterms:modified xsi:type="dcterms:W3CDTF">2015-03-03T17:26:39Z</dcterms:modified>
</cp:coreProperties>
</file>