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84" r:id="rId7"/>
    <p:sldId id="285" r:id="rId8"/>
    <p:sldId id="286" r:id="rId9"/>
    <p:sldId id="259" r:id="rId10"/>
    <p:sldId id="287" r:id="rId11"/>
    <p:sldId id="289" r:id="rId12"/>
    <p:sldId id="291" r:id="rId13"/>
    <p:sldId id="260" r:id="rId14"/>
    <p:sldId id="261" r:id="rId15"/>
    <p:sldId id="269" r:id="rId16"/>
    <p:sldId id="262" r:id="rId17"/>
    <p:sldId id="288" r:id="rId18"/>
    <p:sldId id="263" r:id="rId19"/>
    <p:sldId id="264" r:id="rId20"/>
    <p:sldId id="282" r:id="rId21"/>
    <p:sldId id="273" r:id="rId22"/>
    <p:sldId id="265" r:id="rId23"/>
    <p:sldId id="266" r:id="rId24"/>
    <p:sldId id="267" r:id="rId25"/>
    <p:sldId id="268" r:id="rId26"/>
    <p:sldId id="270" r:id="rId27"/>
    <p:sldId id="272" r:id="rId28"/>
    <p:sldId id="271" r:id="rId29"/>
    <p:sldId id="274" r:id="rId30"/>
    <p:sldId id="276" r:id="rId31"/>
    <p:sldId id="277" r:id="rId32"/>
    <p:sldId id="278" r:id="rId33"/>
    <p:sldId id="279" r:id="rId34"/>
    <p:sldId id="280" r:id="rId35"/>
    <p:sldId id="281" r:id="rId36"/>
    <p:sldId id="290" r:id="rId37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30" d="100"/>
          <a:sy n="130" d="100"/>
        </p:scale>
        <p:origin x="432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tt.12.jjjj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4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microsoft.com/office/2007/relationships/diagramDrawing" Target="../diagrams/drawing1.xml"/><Relationship Id="rId4" Type="http://schemas.openxmlformats.org/officeDocument/2006/relationships/image" Target="../media/image15.png"/><Relationship Id="rId9" Type="http://schemas.openxmlformats.org/officeDocument/2006/relationships/diagramColors" Target="../diagrams/colors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Grails 3.x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300" b="1" dirty="0" smtClean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Minimal Image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</a:t>
              </a:r>
              <a:r>
                <a:rPr lang="en-US" sz="4800" b="1" dirty="0" smtClean="0">
                  <a:solidFill>
                    <a:schemeClr val="bg1"/>
                  </a:solidFill>
                </a:rPr>
                <a:t>Image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Micro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3639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39724" y="7920013"/>
            <a:ext cx="2229507" cy="2238141"/>
            <a:chOff x="3399145" y="8157406"/>
            <a:chExt cx="2229507" cy="2238141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0" name="Cross 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06191" y="5612076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4942458" y="655126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62758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4036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5016020" y="7249923"/>
            <a:ext cx="7916120" cy="991479"/>
            <a:chOff x="251750" y="3607330"/>
            <a:chExt cx="7916120" cy="991479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251750" y="3607330"/>
              <a:ext cx="7916120" cy="991479"/>
              <a:chOff x="-3403663" y="318043"/>
              <a:chExt cx="7146456" cy="99147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-3403663" y="1306628"/>
                <a:ext cx="7126260" cy="289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3517052" y="4037294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442082" y="6366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57642" y="5449771"/>
            <a:ext cx="1335331" cy="1035917"/>
            <a:chOff x="11705650" y="3796815"/>
            <a:chExt cx="1335331" cy="1035917"/>
          </a:xfrm>
        </p:grpSpPr>
        <p:sp>
          <p:nvSpPr>
            <p:cNvPr id="31" name="Freeform 30"/>
            <p:cNvSpPr/>
            <p:nvPr/>
          </p:nvSpPr>
          <p:spPr>
            <a:xfrm rot="16444475">
              <a:off x="11845053" y="3774524"/>
              <a:ext cx="1035917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705650" y="397849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5434">
            <a:off x="12023637" y="41749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6893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5881506" y="3245438"/>
            <a:ext cx="2229507" cy="2238141"/>
            <a:chOff x="3399145" y="8157406"/>
            <a:chExt cx="2229507" cy="223814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86628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rm</a:t>
              </a:r>
              <a:r>
                <a:rPr lang="en-US" sz="2800" b="1" dirty="0" smtClean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3577"/>
            <a:ext cx="4352193" cy="510833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8563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597877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6922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853913" y="3248369"/>
            <a:ext cx="2229507" cy="2238141"/>
            <a:chOff x="3399145" y="8157406"/>
            <a:chExt cx="2229507" cy="2238141"/>
          </a:xfrm>
        </p:grpSpPr>
        <p:sp>
          <p:nvSpPr>
            <p:cNvPr id="120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21" name="Cross 120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oup 41"/>
          <p:cNvGrpSpPr/>
          <p:nvPr/>
        </p:nvGrpSpPr>
        <p:grpSpPr>
          <a:xfrm>
            <a:off x="8155378" y="8592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00808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7538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r>
              <a:rPr lang="en-US" sz="2800" b="1" dirty="0" smtClean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4458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562707" cy="256735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698575">
            <a:off x="12769518" y="404004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40" name="Group 139"/>
          <p:cNvGrpSpPr/>
          <p:nvPr/>
        </p:nvGrpSpPr>
        <p:grpSpPr>
          <a:xfrm rot="20392435" flipH="1">
            <a:off x="12002621" y="5707760"/>
            <a:ext cx="1366681" cy="1009305"/>
            <a:chOff x="11713968" y="3937995"/>
            <a:chExt cx="1335331" cy="1009305"/>
          </a:xfrm>
        </p:grpSpPr>
        <p:sp>
          <p:nvSpPr>
            <p:cNvPr id="141" name="Freeform 140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95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10458862" y="4137614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417221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10056607" y="376644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843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2828501" y="4054004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826" y="3858938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44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52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79" y="2667957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43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7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63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60" y="3508743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2" y="2485621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71" y="2717275"/>
            <a:ext cx="1216726" cy="6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752</Words>
  <Application>Microsoft Office PowerPoint</Application>
  <PresentationFormat>Custom</PresentationFormat>
  <Paragraphs>488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144</cp:revision>
  <dcterms:created xsi:type="dcterms:W3CDTF">2014-09-23T17:10:31Z</dcterms:created>
  <dcterms:modified xsi:type="dcterms:W3CDTF">2015-12-22T13:54:11Z</dcterms:modified>
</cp:coreProperties>
</file>