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304" r:id="rId8"/>
    <p:sldId id="299" r:id="rId9"/>
    <p:sldId id="300" r:id="rId10"/>
    <p:sldId id="294" r:id="rId11"/>
    <p:sldId id="284" r:id="rId12"/>
    <p:sldId id="285" r:id="rId13"/>
    <p:sldId id="296" r:id="rId14"/>
    <p:sldId id="297" r:id="rId15"/>
    <p:sldId id="286" r:id="rId16"/>
    <p:sldId id="259" r:id="rId17"/>
    <p:sldId id="287" r:id="rId18"/>
    <p:sldId id="302" r:id="rId19"/>
    <p:sldId id="289" r:id="rId20"/>
    <p:sldId id="291" r:id="rId21"/>
    <p:sldId id="260" r:id="rId22"/>
    <p:sldId id="261" r:id="rId23"/>
    <p:sldId id="269" r:id="rId24"/>
    <p:sldId id="262" r:id="rId25"/>
    <p:sldId id="288" r:id="rId26"/>
    <p:sldId id="263" r:id="rId27"/>
    <p:sldId id="264" r:id="rId28"/>
    <p:sldId id="282" r:id="rId29"/>
    <p:sldId id="273" r:id="rId30"/>
    <p:sldId id="292" r:id="rId31"/>
    <p:sldId id="303" r:id="rId32"/>
    <p:sldId id="293" r:id="rId33"/>
    <p:sldId id="265" r:id="rId34"/>
    <p:sldId id="295" r:id="rId35"/>
    <p:sldId id="266" r:id="rId36"/>
    <p:sldId id="267" r:id="rId37"/>
    <p:sldId id="268" r:id="rId38"/>
    <p:sldId id="270" r:id="rId39"/>
    <p:sldId id="272" r:id="rId40"/>
    <p:sldId id="271" r:id="rId41"/>
    <p:sldId id="274" r:id="rId42"/>
    <p:sldId id="301" r:id="rId43"/>
    <p:sldId id="276" r:id="rId44"/>
    <p:sldId id="277" r:id="rId45"/>
    <p:sldId id="278" r:id="rId46"/>
    <p:sldId id="279" r:id="rId47"/>
    <p:sldId id="280" r:id="rId48"/>
    <p:sldId id="281" r:id="rId49"/>
    <p:sldId id="290" r:id="rId50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7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28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25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4221126" y="3773939"/>
            <a:ext cx="2914972" cy="11252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28128" y="3062177"/>
            <a:ext cx="3105150" cy="1403497"/>
            <a:chOff x="6448425" y="4341992"/>
            <a:chExt cx="2628900" cy="20574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4341992"/>
              <a:ext cx="2628900" cy="2057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825" y="4533573"/>
              <a:ext cx="169725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Linux x64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tar.gz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3125970"/>
            <a:ext cx="1088923" cy="12631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581554" y="4446205"/>
            <a:ext cx="312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9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75"/>
          <p:cNvSpPr/>
          <p:nvPr/>
        </p:nvSpPr>
        <p:spPr>
          <a:xfrm>
            <a:off x="576072" y="736841"/>
            <a:ext cx="8613648" cy="33505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myuser</a:t>
            </a:r>
            <a:r>
              <a:rPr lang="en-US" sz="2000" b="1" dirty="0"/>
              <a:t>/myapp:123 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sp>
        <p:nvSpPr>
          <p:cNvPr id="50" name="Rounded Rectangle 75"/>
          <p:cNvSpPr/>
          <p:nvPr/>
        </p:nvSpPr>
        <p:spPr>
          <a:xfrm>
            <a:off x="813816" y="1308279"/>
            <a:ext cx="5504688" cy="25504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78671" y="1756335"/>
            <a:ext cx="1718809" cy="73083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</a:t>
            </a:r>
          </a:p>
        </p:txBody>
      </p:sp>
      <p:sp>
        <p:nvSpPr>
          <p:cNvPr id="59" name="Rounded Rectangle 75"/>
          <p:cNvSpPr/>
          <p:nvPr/>
        </p:nvSpPr>
        <p:spPr>
          <a:xfrm>
            <a:off x="3328416" y="1762431"/>
            <a:ext cx="960797" cy="71559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Logback</a:t>
            </a:r>
            <a:endParaRPr lang="en-US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910328" y="1759383"/>
            <a:ext cx="1277789" cy="715593"/>
            <a:chOff x="12289536" y="1759383"/>
            <a:chExt cx="1277789" cy="715593"/>
          </a:xfrm>
        </p:grpSpPr>
        <p:sp>
          <p:nvSpPr>
            <p:cNvPr id="60" name="Rounded Rectangle 75"/>
            <p:cNvSpPr/>
            <p:nvPr/>
          </p:nvSpPr>
          <p:spPr>
            <a:xfrm>
              <a:off x="12289536" y="1759383"/>
              <a:ext cx="1277789" cy="715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b="1" dirty="0" err="1"/>
                <a:t>Cloudwatch</a:t>
              </a:r>
              <a:r>
                <a:rPr lang="en-US" sz="1200" b="1" dirty="0"/>
                <a:t> Logs </a:t>
              </a:r>
              <a:r>
                <a:rPr lang="en-US" sz="1200" b="1" dirty="0" err="1"/>
                <a:t>Appender</a:t>
              </a:r>
              <a:endParaRPr lang="en-US" sz="1200" b="1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3312" y="1764931"/>
              <a:ext cx="296248" cy="296248"/>
            </a:xfrm>
            <a:prstGeom prst="rect">
              <a:avLst/>
            </a:prstGeom>
          </p:spPr>
        </p:pic>
      </p:grpSp>
      <p:sp>
        <p:nvSpPr>
          <p:cNvPr id="67" name="Rounded Rectangle 75"/>
          <p:cNvSpPr/>
          <p:nvPr/>
        </p:nvSpPr>
        <p:spPr>
          <a:xfrm>
            <a:off x="5812536" y="2820087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STDOUT</a:t>
            </a:r>
          </a:p>
        </p:txBody>
      </p:sp>
      <p:sp>
        <p:nvSpPr>
          <p:cNvPr id="70" name="Rounded Rectangle 75"/>
          <p:cNvSpPr/>
          <p:nvPr/>
        </p:nvSpPr>
        <p:spPr>
          <a:xfrm>
            <a:off x="5827776" y="3329103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STDERR</a:t>
            </a:r>
          </a:p>
        </p:txBody>
      </p:sp>
      <p:sp>
        <p:nvSpPr>
          <p:cNvPr id="71" name="Rounded Rectangle 75"/>
          <p:cNvSpPr/>
          <p:nvPr/>
        </p:nvSpPr>
        <p:spPr>
          <a:xfrm>
            <a:off x="7504176" y="2908479"/>
            <a:ext cx="1277789" cy="7155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 err="1"/>
              <a:t>Cloudwatch</a:t>
            </a:r>
            <a:r>
              <a:rPr lang="en-US" sz="1200" b="1" dirty="0"/>
              <a:t> Logs Agent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2914027"/>
            <a:ext cx="296248" cy="296248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2743200" y="212140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58640" y="213664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88480" y="3328416"/>
            <a:ext cx="499872" cy="18592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03720" y="2980944"/>
            <a:ext cx="484632" cy="17373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62328" y="299618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68424" y="351434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83664" y="2642616"/>
            <a:ext cx="0" cy="88696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72"/>
          <p:cNvSpPr/>
          <p:nvPr/>
        </p:nvSpPr>
        <p:spPr>
          <a:xfrm>
            <a:off x="10354648" y="1810512"/>
            <a:ext cx="3443648" cy="1444752"/>
          </a:xfrm>
          <a:prstGeom prst="roundRect">
            <a:avLst>
              <a:gd name="adj" fmla="val 6680"/>
            </a:avLst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45" y="1091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1759184" y="1231433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CloudWatch</a:t>
            </a:r>
            <a:r>
              <a:rPr lang="en-US" sz="2000" b="1" dirty="0"/>
              <a:t> Logs</a:t>
            </a:r>
            <a:endParaRPr lang="de-DE" sz="2000" b="1" dirty="0"/>
          </a:p>
        </p:txBody>
      </p:sp>
      <p:sp>
        <p:nvSpPr>
          <p:cNvPr id="86" name="Rounded Rectangle 75"/>
          <p:cNvSpPr/>
          <p:nvPr/>
        </p:nvSpPr>
        <p:spPr>
          <a:xfrm>
            <a:off x="10698480" y="2304289"/>
            <a:ext cx="2798064" cy="7223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LogStream</a:t>
            </a:r>
            <a:br>
              <a:rPr lang="en-US" b="1" dirty="0"/>
            </a:br>
            <a:r>
              <a:rPr lang="en-US" b="1" dirty="0" err="1"/>
              <a:t>myuser</a:t>
            </a:r>
            <a:r>
              <a:rPr lang="en-US" b="1" dirty="0"/>
              <a:t>/</a:t>
            </a:r>
            <a:r>
              <a:rPr lang="en-US" b="1" dirty="0" err="1"/>
              <a:t>myapp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332720" y="1886753"/>
            <a:ext cx="34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LogGroup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boxfuse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/prod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242304" y="2109216"/>
            <a:ext cx="4364736" cy="45110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878824" y="2834640"/>
            <a:ext cx="1737360" cy="4389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64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7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 1 sec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 ELF64 binary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" name="Picture 2" descr="https://boxfuse.com/assets/img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31" y="4385931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2" y="4455040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21" y="3859619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2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5" y="4476305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97" y="3528635"/>
            <a:ext cx="747821" cy="74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6" y="411864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9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04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4" y="2952969"/>
            <a:ext cx="1053609" cy="645067"/>
          </a:xfrm>
          <a:prstGeom prst="rect">
            <a:avLst/>
          </a:prstGeom>
        </p:spPr>
      </p:pic>
      <p:pic>
        <p:nvPicPr>
          <p:cNvPr id="1026" name="Picture 2" descr="http://localhost:4000/assets/img/rev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25" y="4167963"/>
            <a:ext cx="683806" cy="9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4000/assets/img/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83" y="2944017"/>
            <a:ext cx="605242" cy="7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56" y="3508460"/>
            <a:ext cx="639576" cy="81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/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8797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042880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31217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6387974" y="9739409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3939557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5608001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5669206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5691239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7145463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8285465" y="1858239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78" y="3327990"/>
            <a:ext cx="4223664" cy="55976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1616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79050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3552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1613" y="2044978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3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1057</Words>
  <Application>Microsoft Office PowerPoint</Application>
  <PresentationFormat>Custom</PresentationFormat>
  <Paragraphs>678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210</cp:revision>
  <dcterms:created xsi:type="dcterms:W3CDTF">2014-09-23T17:10:31Z</dcterms:created>
  <dcterms:modified xsi:type="dcterms:W3CDTF">2017-04-26T08:46:09Z</dcterms:modified>
</cp:coreProperties>
</file>