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304" r:id="rId8"/>
    <p:sldId id="299" r:id="rId9"/>
    <p:sldId id="300" r:id="rId10"/>
    <p:sldId id="294" r:id="rId11"/>
    <p:sldId id="284" r:id="rId12"/>
    <p:sldId id="285" r:id="rId13"/>
    <p:sldId id="296" r:id="rId14"/>
    <p:sldId id="297" r:id="rId15"/>
    <p:sldId id="286" r:id="rId16"/>
    <p:sldId id="259" r:id="rId17"/>
    <p:sldId id="287" r:id="rId18"/>
    <p:sldId id="302" r:id="rId19"/>
    <p:sldId id="289" r:id="rId20"/>
    <p:sldId id="291" r:id="rId21"/>
    <p:sldId id="260" r:id="rId22"/>
    <p:sldId id="261" r:id="rId23"/>
    <p:sldId id="269" r:id="rId24"/>
    <p:sldId id="262" r:id="rId25"/>
    <p:sldId id="288" r:id="rId26"/>
    <p:sldId id="263" r:id="rId27"/>
    <p:sldId id="264" r:id="rId28"/>
    <p:sldId id="282" r:id="rId29"/>
    <p:sldId id="273" r:id="rId30"/>
    <p:sldId id="292" r:id="rId31"/>
    <p:sldId id="303" r:id="rId32"/>
    <p:sldId id="293" r:id="rId33"/>
    <p:sldId id="265" r:id="rId34"/>
    <p:sldId id="295" r:id="rId35"/>
    <p:sldId id="266" r:id="rId36"/>
    <p:sldId id="267" r:id="rId37"/>
    <p:sldId id="268" r:id="rId38"/>
    <p:sldId id="270" r:id="rId39"/>
    <p:sldId id="272" r:id="rId40"/>
    <p:sldId id="271" r:id="rId41"/>
    <p:sldId id="274" r:id="rId42"/>
    <p:sldId id="301" r:id="rId43"/>
    <p:sldId id="276" r:id="rId44"/>
    <p:sldId id="277" r:id="rId45"/>
    <p:sldId id="278" r:id="rId46"/>
    <p:sldId id="279" r:id="rId47"/>
    <p:sldId id="280" r:id="rId48"/>
    <p:sldId id="281" r:id="rId49"/>
    <p:sldId id="290" r:id="rId50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7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28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25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4221126" y="3773939"/>
            <a:ext cx="2914972" cy="11252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28128" y="3062177"/>
            <a:ext cx="3105150" cy="1403497"/>
            <a:chOff x="6448425" y="4341992"/>
            <a:chExt cx="2628900" cy="20574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4341992"/>
              <a:ext cx="2628900" cy="2057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825" y="4533573"/>
              <a:ext cx="169725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Linux x64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tar.gz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3125970"/>
            <a:ext cx="1088923" cy="12631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81554" y="4446205"/>
            <a:ext cx="312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9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75"/>
          <p:cNvSpPr/>
          <p:nvPr/>
        </p:nvSpPr>
        <p:spPr>
          <a:xfrm>
            <a:off x="576072" y="736841"/>
            <a:ext cx="8613648" cy="33505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myuser</a:t>
            </a:r>
            <a:r>
              <a:rPr lang="en-US" sz="2000" b="1" dirty="0"/>
              <a:t>/myapp:123 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sp>
        <p:nvSpPr>
          <p:cNvPr id="50" name="Rounded Rectangle 75"/>
          <p:cNvSpPr/>
          <p:nvPr/>
        </p:nvSpPr>
        <p:spPr>
          <a:xfrm>
            <a:off x="813816" y="1308279"/>
            <a:ext cx="5504688" cy="25504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78671" y="1756335"/>
            <a:ext cx="1718809" cy="73083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</a:t>
            </a:r>
          </a:p>
        </p:txBody>
      </p:sp>
      <p:sp>
        <p:nvSpPr>
          <p:cNvPr id="59" name="Rounded Rectangle 75"/>
          <p:cNvSpPr/>
          <p:nvPr/>
        </p:nvSpPr>
        <p:spPr>
          <a:xfrm>
            <a:off x="3328416" y="1762431"/>
            <a:ext cx="960797" cy="71559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Logback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910328" y="1759383"/>
            <a:ext cx="1277789" cy="715593"/>
            <a:chOff x="12289536" y="1759383"/>
            <a:chExt cx="1277789" cy="715593"/>
          </a:xfrm>
        </p:grpSpPr>
        <p:sp>
          <p:nvSpPr>
            <p:cNvPr id="60" name="Rounded Rectangle 75"/>
            <p:cNvSpPr/>
            <p:nvPr/>
          </p:nvSpPr>
          <p:spPr>
            <a:xfrm>
              <a:off x="12289536" y="1759383"/>
              <a:ext cx="1277789" cy="715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b="1" dirty="0" err="1"/>
                <a:t>Cloudwatch</a:t>
              </a:r>
              <a:r>
                <a:rPr lang="en-US" sz="1200" b="1" dirty="0"/>
                <a:t> Logs </a:t>
              </a:r>
              <a:r>
                <a:rPr lang="en-US" sz="1200" b="1" dirty="0" err="1"/>
                <a:t>Appender</a:t>
              </a:r>
              <a:endParaRPr lang="en-US" sz="1200" b="1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3312" y="1764931"/>
              <a:ext cx="296248" cy="296248"/>
            </a:xfrm>
            <a:prstGeom prst="rect">
              <a:avLst/>
            </a:prstGeom>
          </p:spPr>
        </p:pic>
      </p:grpSp>
      <p:sp>
        <p:nvSpPr>
          <p:cNvPr id="67" name="Rounded Rectangle 75"/>
          <p:cNvSpPr/>
          <p:nvPr/>
        </p:nvSpPr>
        <p:spPr>
          <a:xfrm>
            <a:off x="5812536" y="2820087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STDOUT</a:t>
            </a:r>
          </a:p>
        </p:txBody>
      </p:sp>
      <p:sp>
        <p:nvSpPr>
          <p:cNvPr id="70" name="Rounded Rectangle 75"/>
          <p:cNvSpPr/>
          <p:nvPr/>
        </p:nvSpPr>
        <p:spPr>
          <a:xfrm>
            <a:off x="5827776" y="3329103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STDERR</a:t>
            </a:r>
          </a:p>
        </p:txBody>
      </p:sp>
      <p:sp>
        <p:nvSpPr>
          <p:cNvPr id="71" name="Rounded Rectangle 75"/>
          <p:cNvSpPr/>
          <p:nvPr/>
        </p:nvSpPr>
        <p:spPr>
          <a:xfrm>
            <a:off x="7504176" y="2908479"/>
            <a:ext cx="1277789" cy="7155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 err="1"/>
              <a:t>Cloudwatch</a:t>
            </a:r>
            <a:r>
              <a:rPr lang="en-US" sz="1200" b="1" dirty="0"/>
              <a:t> Logs Agent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2914027"/>
            <a:ext cx="296248" cy="296248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2743200" y="212140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58640" y="213664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88480" y="3328416"/>
            <a:ext cx="499872" cy="18592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03720" y="2980944"/>
            <a:ext cx="484632" cy="17373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62328" y="299618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68424" y="351434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83664" y="2642616"/>
            <a:ext cx="0" cy="88696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72"/>
          <p:cNvSpPr/>
          <p:nvPr/>
        </p:nvSpPr>
        <p:spPr>
          <a:xfrm>
            <a:off x="10354648" y="1810512"/>
            <a:ext cx="3443648" cy="1444752"/>
          </a:xfrm>
          <a:prstGeom prst="roundRect">
            <a:avLst>
              <a:gd name="adj" fmla="val 6680"/>
            </a:avLst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45" y="1091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1759184" y="1231433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CloudWatch</a:t>
            </a:r>
            <a:r>
              <a:rPr lang="en-US" sz="2000" b="1" dirty="0"/>
              <a:t> Logs</a:t>
            </a:r>
            <a:endParaRPr lang="de-DE" sz="2000" b="1" dirty="0"/>
          </a:p>
        </p:txBody>
      </p:sp>
      <p:sp>
        <p:nvSpPr>
          <p:cNvPr id="86" name="Rounded Rectangle 75"/>
          <p:cNvSpPr/>
          <p:nvPr/>
        </p:nvSpPr>
        <p:spPr>
          <a:xfrm>
            <a:off x="10698480" y="2304289"/>
            <a:ext cx="2798064" cy="7223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LogStream</a:t>
            </a:r>
            <a:br>
              <a:rPr lang="en-US" b="1" dirty="0"/>
            </a:br>
            <a:r>
              <a:rPr lang="en-US" b="1" dirty="0" err="1"/>
              <a:t>myuser</a:t>
            </a:r>
            <a:r>
              <a:rPr lang="en-US" b="1" dirty="0"/>
              <a:t>/</a:t>
            </a:r>
            <a:r>
              <a:rPr lang="en-US" b="1" dirty="0" err="1"/>
              <a:t>myapp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332720" y="1886753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LogGroup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boxfuse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/prod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242304" y="2109216"/>
            <a:ext cx="4364736" cy="45110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878824" y="2834640"/>
            <a:ext cx="1737360" cy="4389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64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1" y="3859619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7" y="3528635"/>
            <a:ext cx="747821" cy="74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25" y="416796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6" y="3508460"/>
            <a:ext cx="639576" cy="81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8797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042880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2731217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D986C15-ED41-4B81-8E70-D88287BC6FE0}"/>
              </a:ext>
            </a:extLst>
          </p:cNvPr>
          <p:cNvSpPr txBox="1"/>
          <p:nvPr/>
        </p:nvSpPr>
        <p:spPr>
          <a:xfrm>
            <a:off x="20583144" y="8088312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one-off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170D1E-A417-4727-BFEA-AE895C445A2E}"/>
              </a:ext>
            </a:extLst>
          </p:cNvPr>
          <p:cNvGrpSpPr/>
          <p:nvPr/>
        </p:nvGrpSpPr>
        <p:grpSpPr>
          <a:xfrm>
            <a:off x="20602253" y="6014981"/>
            <a:ext cx="1817621" cy="1795796"/>
            <a:chOff x="1903228" y="6974960"/>
            <a:chExt cx="1817621" cy="1795796"/>
          </a:xfrm>
        </p:grpSpPr>
        <p:sp>
          <p:nvSpPr>
            <p:cNvPr id="44" name="Rounded Rectangle 75">
              <a:extLst>
                <a:ext uri="{FF2B5EF4-FFF2-40B4-BE49-F238E27FC236}">
                  <a16:creationId xmlns:a16="http://schemas.microsoft.com/office/drawing/2014/main" id="{C893C84B-2E28-4462-ABDF-AE3B9FF81E97}"/>
                </a:ext>
              </a:extLst>
            </p:cNvPr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45" name="Picture 2" descr="http://miamitom.net/content/wp-content/uploads/2015/04/aws-logo-large_white-300x111.png">
              <a:extLst>
                <a:ext uri="{FF2B5EF4-FFF2-40B4-BE49-F238E27FC236}">
                  <a16:creationId xmlns:a16="http://schemas.microsoft.com/office/drawing/2014/main" id="{93D9C232-075F-4B45-95E5-1827D1573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6387974" y="9739409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3939557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5608001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5669206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5691239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7145463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8285465" y="1858239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78" y="3327990"/>
            <a:ext cx="4223664" cy="55976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1616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79050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3552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1613" y="2044978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1059</Words>
  <Application>Microsoft Office PowerPoint</Application>
  <PresentationFormat>Custom</PresentationFormat>
  <Paragraphs>682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212</cp:revision>
  <dcterms:created xsi:type="dcterms:W3CDTF">2014-09-23T17:10:31Z</dcterms:created>
  <dcterms:modified xsi:type="dcterms:W3CDTF">2017-09-04T10:32:37Z</dcterms:modified>
</cp:coreProperties>
</file>