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82" r:id="rId13"/>
    <p:sldId id="273" r:id="rId14"/>
    <p:sldId id="265" r:id="rId15"/>
    <p:sldId id="266" r:id="rId16"/>
    <p:sldId id="267" r:id="rId17"/>
    <p:sldId id="268" r:id="rId18"/>
    <p:sldId id="270" r:id="rId19"/>
    <p:sldId id="272" r:id="rId20"/>
    <p:sldId id="271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07.09.2015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diagramDrawing" Target="../diagrams/drawing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94042" y="157106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57665" y="2099135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21541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550</Words>
  <Application>Microsoft Office PowerPoint</Application>
  <PresentationFormat>Custom</PresentationFormat>
  <Paragraphs>412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117</cp:revision>
  <dcterms:created xsi:type="dcterms:W3CDTF">2014-09-23T17:10:31Z</dcterms:created>
  <dcterms:modified xsi:type="dcterms:W3CDTF">2015-09-07T21:01:05Z</dcterms:modified>
</cp:coreProperties>
</file>