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299" r:id="rId8"/>
    <p:sldId id="300" r:id="rId9"/>
    <p:sldId id="294" r:id="rId10"/>
    <p:sldId id="284" r:id="rId11"/>
    <p:sldId id="285" r:id="rId12"/>
    <p:sldId id="296" r:id="rId13"/>
    <p:sldId id="297" r:id="rId14"/>
    <p:sldId id="286" r:id="rId15"/>
    <p:sldId id="259" r:id="rId16"/>
    <p:sldId id="287" r:id="rId17"/>
    <p:sldId id="302" r:id="rId18"/>
    <p:sldId id="289" r:id="rId19"/>
    <p:sldId id="291" r:id="rId20"/>
    <p:sldId id="260" r:id="rId21"/>
    <p:sldId id="261" r:id="rId22"/>
    <p:sldId id="269" r:id="rId23"/>
    <p:sldId id="262" r:id="rId24"/>
    <p:sldId id="288" r:id="rId25"/>
    <p:sldId id="263" r:id="rId26"/>
    <p:sldId id="264" r:id="rId27"/>
    <p:sldId id="282" r:id="rId28"/>
    <p:sldId id="273" r:id="rId29"/>
    <p:sldId id="292" r:id="rId30"/>
    <p:sldId id="293" r:id="rId31"/>
    <p:sldId id="265" r:id="rId32"/>
    <p:sldId id="295" r:id="rId33"/>
    <p:sldId id="266" r:id="rId34"/>
    <p:sldId id="267" r:id="rId35"/>
    <p:sldId id="268" r:id="rId36"/>
    <p:sldId id="270" r:id="rId37"/>
    <p:sldId id="272" r:id="rId38"/>
    <p:sldId id="271" r:id="rId39"/>
    <p:sldId id="274" r:id="rId40"/>
    <p:sldId id="301" r:id="rId41"/>
    <p:sldId id="276" r:id="rId42"/>
    <p:sldId id="277" r:id="rId43"/>
    <p:sldId id="278" r:id="rId44"/>
    <p:sldId id="279" r:id="rId45"/>
    <p:sldId id="280" r:id="rId46"/>
    <p:sldId id="281" r:id="rId47"/>
    <p:sldId id="290" r:id="rId48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diagramDrawing" Target="../diagrams/drawing1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42.png"/><Relationship Id="rId9" Type="http://schemas.openxmlformats.org/officeDocument/2006/relationships/image" Target="../media/image24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4221126" y="3773939"/>
            <a:ext cx="2914972" cy="11252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28128" y="3062177"/>
            <a:ext cx="3105150" cy="1403497"/>
            <a:chOff x="6448425" y="4341992"/>
            <a:chExt cx="2628900" cy="20574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4341992"/>
              <a:ext cx="2628900" cy="2057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825" y="4533573"/>
              <a:ext cx="169725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Linux x64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tar.gz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3125970"/>
            <a:ext cx="1088923" cy="12631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81554" y="4446205"/>
            <a:ext cx="312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9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1" y="3859619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7" y="3528635"/>
            <a:ext cx="747821" cy="74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25" y="416796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6" y="3508460"/>
            <a:ext cx="639576" cy="81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/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797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042880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31217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998</Words>
  <Application>Microsoft Office PowerPoint</Application>
  <PresentationFormat>Custom</PresentationFormat>
  <Paragraphs>637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200</cp:revision>
  <dcterms:created xsi:type="dcterms:W3CDTF">2014-09-23T17:10:31Z</dcterms:created>
  <dcterms:modified xsi:type="dcterms:W3CDTF">2016-11-16T12:32:39Z</dcterms:modified>
</cp:coreProperties>
</file>