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60" r:id="rId13"/>
    <p:sldId id="261" r:id="rId14"/>
    <p:sldId id="269" r:id="rId15"/>
    <p:sldId id="262" r:id="rId16"/>
    <p:sldId id="288" r:id="rId17"/>
    <p:sldId id="263" r:id="rId18"/>
    <p:sldId id="264" r:id="rId19"/>
    <p:sldId id="282" r:id="rId20"/>
    <p:sldId id="273" r:id="rId21"/>
    <p:sldId id="265" r:id="rId22"/>
    <p:sldId id="266" r:id="rId23"/>
    <p:sldId id="267" r:id="rId24"/>
    <p:sldId id="268" r:id="rId25"/>
    <p:sldId id="270" r:id="rId26"/>
    <p:sldId id="272" r:id="rId27"/>
    <p:sldId id="271" r:id="rId28"/>
    <p:sldId id="274" r:id="rId29"/>
    <p:sldId id="276" r:id="rId30"/>
    <p:sldId id="277" r:id="rId31"/>
    <p:sldId id="278" r:id="rId32"/>
    <p:sldId id="279" r:id="rId33"/>
    <p:sldId id="280" r:id="rId34"/>
    <p:sldId id="281" r:id="rId35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 secs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provisioning)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(smallest attack surface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 secs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provisioning)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(smallest attack surface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706</Words>
  <Application>Microsoft Office PowerPoint</Application>
  <PresentationFormat>Custom</PresentationFormat>
  <Paragraphs>477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138</cp:revision>
  <dcterms:created xsi:type="dcterms:W3CDTF">2014-09-23T17:10:31Z</dcterms:created>
  <dcterms:modified xsi:type="dcterms:W3CDTF">2015-11-16T13:13:56Z</dcterms:modified>
</cp:coreProperties>
</file>