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3207" y="103775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Boxfuse</a:t>
            </a:r>
            <a:r>
              <a:rPr lang="en-US" sz="3600" b="1" dirty="0">
                <a:solidFill>
                  <a:schemeClr val="bg1"/>
                </a:solidFill>
              </a:rPr>
              <a:t>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574339" y="3521515"/>
            <a:ext cx="2486527" cy="2282669"/>
            <a:chOff x="6356047" y="3933826"/>
            <a:chExt cx="2863679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6047" y="4172392"/>
              <a:ext cx="2863679" cy="935473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Bootable App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7235" y="12984"/>
            <a:ext cx="3105150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23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7412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>
                    <a:lumMod val="50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19" y="4178898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43542" y="4524327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Bootable</a:t>
            </a:r>
            <a:br>
              <a:rPr lang="en-US" sz="2000" b="1" dirty="0"/>
            </a:br>
            <a:r>
              <a:rPr lang="en-US" sz="2000" b="1" dirty="0"/>
              <a:t>App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79928" y="36204"/>
            <a:ext cx="3320724" cy="2215991"/>
            <a:chOff x="-9574" y="-399819"/>
            <a:chExt cx="3320724" cy="2215991"/>
          </a:xfrm>
        </p:grpSpPr>
        <p:sp>
          <p:nvSpPr>
            <p:cNvPr id="5" name="Rectangle 4"/>
            <p:cNvSpPr/>
            <p:nvPr/>
          </p:nvSpPr>
          <p:spPr>
            <a:xfrm>
              <a:off x="-9574" y="-399819"/>
              <a:ext cx="3320724" cy="22159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3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461" y="418618"/>
              <a:ext cx="2953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</a:rPr>
                <a:t>Boxfuse</a:t>
              </a:r>
              <a:r>
                <a:rPr lang="en-US" sz="2000" b="1" dirty="0">
                  <a:solidFill>
                    <a:schemeClr val="bg1"/>
                  </a:solidFill>
                </a:rPr>
                <a:t/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Inventory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38379" y="464410"/>
            <a:ext cx="1457473" cy="673166"/>
            <a:chOff x="2334271" y="318043"/>
            <a:chExt cx="1457473" cy="67316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versions</a:t>
              </a:r>
              <a:endParaRPr lang="de-DE" sz="28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2934" y="470097"/>
            <a:ext cx="660840" cy="13388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4.3.5</a:t>
            </a:r>
          </a:p>
          <a:p>
            <a:pPr>
              <a:lnSpc>
                <a:spcPct val="90000"/>
              </a:lnSpc>
            </a:pPr>
            <a:r>
              <a:rPr lang="en-US" dirty="0"/>
              <a:t>4.4</a:t>
            </a:r>
          </a:p>
          <a:p>
            <a:pPr>
              <a:lnSpc>
                <a:spcPct val="90000"/>
              </a:lnSpc>
            </a:pPr>
            <a:r>
              <a:rPr lang="en-US" dirty="0"/>
              <a:t>5.0</a:t>
            </a:r>
          </a:p>
          <a:p>
            <a:pPr>
              <a:lnSpc>
                <a:spcPct val="90000"/>
              </a:lnSpc>
            </a:pPr>
            <a:r>
              <a:rPr lang="en-US" dirty="0"/>
              <a:t>5.0.1</a:t>
            </a:r>
          </a:p>
          <a:p>
            <a:pPr>
              <a:lnSpc>
                <a:spcPct val="90000"/>
              </a:lnSpc>
            </a:pPr>
            <a:r>
              <a:rPr lang="en-US" dirty="0"/>
              <a:t>...</a:t>
            </a:r>
            <a:endParaRPr lang="de-DE" dirty="0"/>
          </a:p>
        </p:txBody>
      </p:sp>
      <p:grpSp>
        <p:nvGrpSpPr>
          <p:cNvPr id="35" name="Group 34"/>
          <p:cNvGrpSpPr/>
          <p:nvPr/>
        </p:nvGrpSpPr>
        <p:grpSpPr>
          <a:xfrm rot="19823684">
            <a:off x="2596847" y="3678082"/>
            <a:ext cx="1457473" cy="673166"/>
            <a:chOff x="2334271" y="318043"/>
            <a:chExt cx="1457473" cy="6731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fuse</a:t>
              </a:r>
              <a:endParaRPr lang="de-DE" sz="2800" b="1" dirty="0"/>
            </a:p>
          </p:txBody>
        </p:sp>
      </p:grp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39" name="Group 38"/>
          <p:cNvGrpSpPr/>
          <p:nvPr/>
        </p:nvGrpSpPr>
        <p:grpSpPr>
          <a:xfrm rot="1368666">
            <a:off x="2913952" y="4807356"/>
            <a:ext cx="1457473" cy="673166"/>
            <a:chOff x="2334271" y="318043"/>
            <a:chExt cx="1457473" cy="673166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" name="Cross 9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83934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361072" y="3359792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19611581">
            <a:off x="5999289" y="1881036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7809465" y="427153"/>
            <a:ext cx="1896954" cy="378582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8045163" y="-1322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8048943" y="60417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865740" y="2637324"/>
            <a:ext cx="1614441" cy="673166"/>
            <a:chOff x="2334271" y="318043"/>
            <a:chExt cx="1457473" cy="673166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507" y="3170888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 rot="19515035">
            <a:off x="6045038" y="1975210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82" name="Group 81"/>
          <p:cNvGrpSpPr/>
          <p:nvPr/>
        </p:nvGrpSpPr>
        <p:grpSpPr>
          <a:xfrm rot="2175025">
            <a:off x="6432325" y="4611533"/>
            <a:ext cx="2232998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 rot="12978250">
            <a:off x="5862829" y="5461764"/>
            <a:ext cx="2232998" cy="673166"/>
            <a:chOff x="2334271" y="318043"/>
            <a:chExt cx="1457473" cy="673166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0" name="TextBox 89"/>
          <p:cNvSpPr txBox="1"/>
          <p:nvPr/>
        </p:nvSpPr>
        <p:spPr>
          <a:xfrm rot="2208853">
            <a:off x="6835111" y="47023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1" name="TextBox 90"/>
          <p:cNvSpPr txBox="1"/>
          <p:nvPr/>
        </p:nvSpPr>
        <p:spPr>
          <a:xfrm rot="2208853">
            <a:off x="6434058" y="54924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2301636">
            <a:off x="2823745" y="1860669"/>
            <a:ext cx="1683509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</Words>
  <Application>Microsoft Office PowerPoint</Application>
  <PresentationFormat>Custom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31</cp:revision>
  <dcterms:created xsi:type="dcterms:W3CDTF">2014-09-23T17:10:31Z</dcterms:created>
  <dcterms:modified xsi:type="dcterms:W3CDTF">2015-02-24T16:17:10Z</dcterms:modified>
</cp:coreProperties>
</file>