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01888" y="2868521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9928" y="3620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418618"/>
              <a:ext cx="2953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25896" y="2504190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4959372" y="212898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58" name="Group 57"/>
          <p:cNvGrpSpPr/>
          <p:nvPr/>
        </p:nvGrpSpPr>
        <p:grpSpPr>
          <a:xfrm rot="1430114">
            <a:off x="3392156" y="1329327"/>
            <a:ext cx="1683509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95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84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68" y="5616401"/>
            <a:ext cx="1655807" cy="7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702" y="2387169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36" y="94667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4" y="2366574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688435" y="79364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2417856" y="1217612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901828" y="-9103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04710" y="340680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3200" y="1140540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3207" y="103775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Boxfuse</a:t>
            </a:r>
            <a:r>
              <a:rPr lang="en-US" sz="3600" b="1" dirty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574339" y="3521515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7235" y="1298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23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412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>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Office PowerPoint</Application>
  <PresentationFormat>Custom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48</cp:revision>
  <dcterms:created xsi:type="dcterms:W3CDTF">2014-09-23T17:10:31Z</dcterms:created>
  <dcterms:modified xsi:type="dcterms:W3CDTF">2015-03-24T19:52:18Z</dcterms:modified>
</cp:coreProperties>
</file>