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60" d="100"/>
          <a:sy n="60" d="100"/>
        </p:scale>
        <p:origin x="534" y="3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FontAwesome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Boxfuse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Axel Fontaine</dc:creator>
  <cp:lastModifiedBy>Axel Fontaine</cp:lastModifiedBy>
  <cp:revision>18</cp:revision>
  <dcterms:created xsi:type="dcterms:W3CDTF">2014-09-23T17:10:31Z</dcterms:created>
  <dcterms:modified xsi:type="dcterms:W3CDTF">2014-09-24T14:03:35Z</dcterms:modified>
</cp:coreProperties>
</file>