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70" r:id="rId17"/>
    <p:sldId id="272" r:id="rId18"/>
    <p:sldId id="271" r:id="rId19"/>
    <p:sldId id="274" r:id="rId20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0" y="6575683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6" y="666036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2097338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2097338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2097338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1" y="665511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4630813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4630813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-9103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2546776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1281764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390193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5" y="3878844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1428916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3" y="2499274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1840598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3" y="3238515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3" y="2576385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7" y="247867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1" y="2668364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6" y="3624649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5" y="1908104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3074215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3" y="3237470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4" y="3496052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553920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3" y="4107447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3789056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4806778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3" y="467015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6" y="5117063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4" y="5163168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2" y="3361037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5" y="4430586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7" y="5196015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0" y="5145896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6" y="6848377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787738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516187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4" y="758763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3" y="375971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612982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4" y="855558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3" y="472766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99" y="1182804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4598035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4" y="4840611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6798874" y="512256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59" y="5264652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78" y="4602693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36" y="4590536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24" y="4554365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764126" y="512256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1738157" y="176642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79415" y="133588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</a:t>
              </a:r>
              <a:r>
                <a:rPr lang="en-US" sz="2000" b="1" dirty="0" smtClean="0"/>
                <a:t>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354363" y="2909124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929" y="1241855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02071" y="2991597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Application logs</a:t>
              </a:r>
              <a:endParaRPr lang="de-DE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479089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100622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472238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2020649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8" y="2119821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0" y="-36429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5" y="3787256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63777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690914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7" y="6236231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4443499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4" y="12984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0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Secure Micro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</Words>
  <Application>Microsoft Office PowerPoint</Application>
  <PresentationFormat>Custom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81</cp:revision>
  <dcterms:created xsi:type="dcterms:W3CDTF">2014-09-23T17:10:31Z</dcterms:created>
  <dcterms:modified xsi:type="dcterms:W3CDTF">2015-05-18T14:53:02Z</dcterms:modified>
</cp:coreProperties>
</file>