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75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82" r:id="rId13"/>
    <p:sldId id="273" r:id="rId14"/>
    <p:sldId id="265" r:id="rId15"/>
    <p:sldId id="266" r:id="rId16"/>
    <p:sldId id="267" r:id="rId17"/>
    <p:sldId id="268" r:id="rId18"/>
    <p:sldId id="270" r:id="rId19"/>
    <p:sldId id="272" r:id="rId20"/>
    <p:sldId id="271" r:id="rId21"/>
    <p:sldId id="274" r:id="rId22"/>
    <p:sldId id="276" r:id="rId23"/>
    <p:sldId id="277" r:id="rId24"/>
    <p:sldId id="278" r:id="rId25"/>
    <p:sldId id="279" r:id="rId26"/>
    <p:sldId id="280" r:id="rId27"/>
    <p:sldId id="281" r:id="rId28"/>
  </p:sldIdLst>
  <p:sldSz cx="14400213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4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58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5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7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53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90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63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93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46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03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21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74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1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microsoft.com/office/2007/relationships/diagramDrawing" Target="../diagrams/drawing1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27566" y="4176993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90184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743031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21351" y="4055178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819192" y="6165806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37118" y="3651766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472822" y="2179431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22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69404" y="6440932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366249" y="6507909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3759" y="1620044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rot="19330395" flipV="1">
            <a:off x="2661973" y="6168196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5663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4366249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" name="Cross 9"/>
          <p:cNvSpPr/>
          <p:nvPr/>
        </p:nvSpPr>
        <p:spPr>
          <a:xfrm rot="2669759">
            <a:off x="4059361" y="6231888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4465408" y="6464809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56223" y="4572096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4492859" y="400226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54693" y="3959119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9852505" y="5082943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9959801" y="6463489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824" y="4807559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642" y="6935307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6220420" y="4693268"/>
            <a:ext cx="1560218" cy="962786"/>
            <a:chOff x="6082866" y="1872306"/>
            <a:chExt cx="1560218" cy="962786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6082866" y="1872306"/>
              <a:ext cx="1560218" cy="962786"/>
              <a:chOff x="2334271" y="318043"/>
              <a:chExt cx="1408522" cy="962786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2417352" y="1280829"/>
                <a:ext cx="1305142" cy="0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6232411" y="222978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91" y="845383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5409169" y="685104"/>
            <a:ext cx="3239954" cy="2215991"/>
            <a:chOff x="7477384" y="5317103"/>
            <a:chExt cx="3239954" cy="2215991"/>
          </a:xfrm>
        </p:grpSpPr>
        <p:sp>
          <p:nvSpPr>
            <p:cNvPr id="1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 rot="14630594">
            <a:off x="4920464" y="2465435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5586793">
            <a:off x="5431612" y="3334495"/>
            <a:ext cx="2158000" cy="1172414"/>
            <a:chOff x="6053845" y="5107898"/>
            <a:chExt cx="2158000" cy="1172414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53845" y="5107898"/>
              <a:ext cx="2158000" cy="1089658"/>
              <a:chOff x="2334271" y="318043"/>
              <a:chExt cx="1408522" cy="1089658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2570473" flipH="1">
                <a:off x="2440716" y="440897"/>
                <a:ext cx="937653" cy="96680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613888" y="575709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2685359" y="4150849"/>
            <a:ext cx="192048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3886643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040524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155128" y="3195527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59247" y="2340853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41"/>
          <p:cNvGrpSpPr/>
          <p:nvPr/>
        </p:nvGrpSpPr>
        <p:grpSpPr>
          <a:xfrm>
            <a:off x="2904003" y="598432"/>
            <a:ext cx="1423555" cy="685800"/>
            <a:chOff x="1159246" y="646669"/>
            <a:chExt cx="1423555" cy="685800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20429919">
            <a:off x="4592343" y="768494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sp>
        <p:nvSpPr>
          <p:cNvPr id="31" name="Freeform 30"/>
          <p:cNvSpPr/>
          <p:nvPr/>
        </p:nvSpPr>
        <p:spPr>
          <a:xfrm rot="16444475">
            <a:off x="9445546" y="3774523"/>
            <a:ext cx="1035917" cy="1080499"/>
          </a:xfrm>
          <a:custGeom>
            <a:avLst/>
            <a:gdLst>
              <a:gd name="connsiteX0" fmla="*/ 105508 w 2166585"/>
              <a:gd name="connsiteY0" fmla="*/ 0 h 2444531"/>
              <a:gd name="connsiteX1" fmla="*/ 2127738 w 2166585"/>
              <a:gd name="connsiteY1" fmla="*/ 1345223 h 2444531"/>
              <a:gd name="connsiteX2" fmla="*/ 1345223 w 2166585"/>
              <a:gd name="connsiteY2" fmla="*/ 2444261 h 2444531"/>
              <a:gd name="connsiteX3" fmla="*/ 211015 w 2166585"/>
              <a:gd name="connsiteY3" fmla="*/ 1248508 h 2444531"/>
              <a:gd name="connsiteX4" fmla="*/ 0 w 2166585"/>
              <a:gd name="connsiteY4" fmla="*/ 870438 h 2444531"/>
              <a:gd name="connsiteX0" fmla="*/ 105508 w 1719547"/>
              <a:gd name="connsiteY0" fmla="*/ 0 h 2452308"/>
              <a:gd name="connsiteX1" fmla="*/ 1645704 w 1719547"/>
              <a:gd name="connsiteY1" fmla="*/ 590519 h 2452308"/>
              <a:gd name="connsiteX2" fmla="*/ 1345223 w 1719547"/>
              <a:gd name="connsiteY2" fmla="*/ 2444261 h 2452308"/>
              <a:gd name="connsiteX3" fmla="*/ 211015 w 1719547"/>
              <a:gd name="connsiteY3" fmla="*/ 1248508 h 2452308"/>
              <a:gd name="connsiteX4" fmla="*/ 0 w 1719547"/>
              <a:gd name="connsiteY4" fmla="*/ 870438 h 2452308"/>
              <a:gd name="connsiteX0" fmla="*/ 105508 w 1773053"/>
              <a:gd name="connsiteY0" fmla="*/ 0 h 2452306"/>
              <a:gd name="connsiteX1" fmla="*/ 1645704 w 1773053"/>
              <a:gd name="connsiteY1" fmla="*/ 590519 h 2452306"/>
              <a:gd name="connsiteX2" fmla="*/ 1345223 w 1773053"/>
              <a:gd name="connsiteY2" fmla="*/ 2444261 h 2452306"/>
              <a:gd name="connsiteX3" fmla="*/ 211015 w 1773053"/>
              <a:gd name="connsiteY3" fmla="*/ 1248508 h 2452306"/>
              <a:gd name="connsiteX4" fmla="*/ 0 w 1773053"/>
              <a:gd name="connsiteY4" fmla="*/ 870438 h 2452306"/>
              <a:gd name="connsiteX0" fmla="*/ 272767 w 1707833"/>
              <a:gd name="connsiteY0" fmla="*/ -1 h 2769509"/>
              <a:gd name="connsiteX1" fmla="*/ 1645704 w 1707833"/>
              <a:gd name="connsiteY1" fmla="*/ 907720 h 2769509"/>
              <a:gd name="connsiteX2" fmla="*/ 1345223 w 1707833"/>
              <a:gd name="connsiteY2" fmla="*/ 2761462 h 2769509"/>
              <a:gd name="connsiteX3" fmla="*/ 211015 w 1707833"/>
              <a:gd name="connsiteY3" fmla="*/ 1565709 h 2769509"/>
              <a:gd name="connsiteX4" fmla="*/ 0 w 1707833"/>
              <a:gd name="connsiteY4" fmla="*/ 1187639 h 2769509"/>
              <a:gd name="connsiteX0" fmla="*/ 272767 w 1707833"/>
              <a:gd name="connsiteY0" fmla="*/ 1 h 2769509"/>
              <a:gd name="connsiteX1" fmla="*/ 1645704 w 1707833"/>
              <a:gd name="connsiteY1" fmla="*/ 907722 h 2769509"/>
              <a:gd name="connsiteX2" fmla="*/ 1345223 w 1707833"/>
              <a:gd name="connsiteY2" fmla="*/ 2761464 h 2769509"/>
              <a:gd name="connsiteX3" fmla="*/ 211015 w 1707833"/>
              <a:gd name="connsiteY3" fmla="*/ 1565711 h 2769509"/>
              <a:gd name="connsiteX4" fmla="*/ 0 w 1707833"/>
              <a:gd name="connsiteY4" fmla="*/ 1187641 h 2769509"/>
              <a:gd name="connsiteX0" fmla="*/ 272767 w 1668896"/>
              <a:gd name="connsiteY0" fmla="*/ -1 h 2135095"/>
              <a:gd name="connsiteX1" fmla="*/ 1645704 w 1668896"/>
              <a:gd name="connsiteY1" fmla="*/ 907720 h 2135095"/>
              <a:gd name="connsiteX2" fmla="*/ 1069305 w 1668896"/>
              <a:gd name="connsiteY2" fmla="*/ 2119739 h 2135095"/>
              <a:gd name="connsiteX3" fmla="*/ 211015 w 1668896"/>
              <a:gd name="connsiteY3" fmla="*/ 1565709 h 2135095"/>
              <a:gd name="connsiteX4" fmla="*/ 0 w 1668896"/>
              <a:gd name="connsiteY4" fmla="*/ 1187639 h 2135095"/>
              <a:gd name="connsiteX0" fmla="*/ 272767 w 1674676"/>
              <a:gd name="connsiteY0" fmla="*/ 1 h 2137565"/>
              <a:gd name="connsiteX1" fmla="*/ 1645704 w 1674676"/>
              <a:gd name="connsiteY1" fmla="*/ 907722 h 2137565"/>
              <a:gd name="connsiteX2" fmla="*/ 1069305 w 1674676"/>
              <a:gd name="connsiteY2" fmla="*/ 2119741 h 2137565"/>
              <a:gd name="connsiteX3" fmla="*/ 211015 w 1674676"/>
              <a:gd name="connsiteY3" fmla="*/ 1565711 h 2137565"/>
              <a:gd name="connsiteX4" fmla="*/ 0 w 1674676"/>
              <a:gd name="connsiteY4" fmla="*/ 1187641 h 2137565"/>
              <a:gd name="connsiteX0" fmla="*/ 272767 w 1571106"/>
              <a:gd name="connsiteY0" fmla="*/ -1 h 2129034"/>
              <a:gd name="connsiteX1" fmla="*/ 1543936 w 1571106"/>
              <a:gd name="connsiteY1" fmla="*/ 1075043 h 2129034"/>
              <a:gd name="connsiteX2" fmla="*/ 1069305 w 1571106"/>
              <a:gd name="connsiteY2" fmla="*/ 2119739 h 2129034"/>
              <a:gd name="connsiteX3" fmla="*/ 211015 w 1571106"/>
              <a:gd name="connsiteY3" fmla="*/ 1565709 h 2129034"/>
              <a:gd name="connsiteX4" fmla="*/ 0 w 1571106"/>
              <a:gd name="connsiteY4" fmla="*/ 1187639 h 2129034"/>
              <a:gd name="connsiteX0" fmla="*/ 300185 w 1598524"/>
              <a:gd name="connsiteY0" fmla="*/ 1 h 2129150"/>
              <a:gd name="connsiteX1" fmla="*/ 1571354 w 1598524"/>
              <a:gd name="connsiteY1" fmla="*/ 1075045 h 2129150"/>
              <a:gd name="connsiteX2" fmla="*/ 1096723 w 1598524"/>
              <a:gd name="connsiteY2" fmla="*/ 2119741 h 2129150"/>
              <a:gd name="connsiteX3" fmla="*/ 238433 w 1598524"/>
              <a:gd name="connsiteY3" fmla="*/ 1565711 h 2129150"/>
              <a:gd name="connsiteX4" fmla="*/ 0 w 1598524"/>
              <a:gd name="connsiteY4" fmla="*/ 1146568 h 2129150"/>
              <a:gd name="connsiteX0" fmla="*/ 537478 w 1840027"/>
              <a:gd name="connsiteY0" fmla="*/ -1 h 2132910"/>
              <a:gd name="connsiteX1" fmla="*/ 1808647 w 1840027"/>
              <a:gd name="connsiteY1" fmla="*/ 1075043 h 2132910"/>
              <a:gd name="connsiteX2" fmla="*/ 1334016 w 1840027"/>
              <a:gd name="connsiteY2" fmla="*/ 2119739 h 2132910"/>
              <a:gd name="connsiteX3" fmla="*/ 43983 w 1840027"/>
              <a:gd name="connsiteY3" fmla="*/ 1630294 h 2132910"/>
              <a:gd name="connsiteX4" fmla="*/ 237293 w 1840027"/>
              <a:gd name="connsiteY4" fmla="*/ 1146566 h 2132910"/>
              <a:gd name="connsiteX0" fmla="*/ 836307 w 2138856"/>
              <a:gd name="connsiteY0" fmla="*/ 1 h 2132969"/>
              <a:gd name="connsiteX1" fmla="*/ 2107476 w 2138856"/>
              <a:gd name="connsiteY1" fmla="*/ 1075045 h 2132969"/>
              <a:gd name="connsiteX2" fmla="*/ 1632845 w 2138856"/>
              <a:gd name="connsiteY2" fmla="*/ 2119741 h 2132969"/>
              <a:gd name="connsiteX3" fmla="*/ 342812 w 2138856"/>
              <a:gd name="connsiteY3" fmla="*/ 1630296 h 2132969"/>
              <a:gd name="connsiteX4" fmla="*/ 0 w 2138856"/>
              <a:gd name="connsiteY4" fmla="*/ 1133101 h 2132969"/>
              <a:gd name="connsiteX0" fmla="*/ 836307 w 2117242"/>
              <a:gd name="connsiteY0" fmla="*/ -1 h 2267967"/>
              <a:gd name="connsiteX1" fmla="*/ 2107476 w 2117242"/>
              <a:gd name="connsiteY1" fmla="*/ 1075043 h 2267967"/>
              <a:gd name="connsiteX2" fmla="*/ 1367414 w 2117242"/>
              <a:gd name="connsiteY2" fmla="*/ 2257253 h 2267967"/>
              <a:gd name="connsiteX3" fmla="*/ 342812 w 2117242"/>
              <a:gd name="connsiteY3" fmla="*/ 1630294 h 2267967"/>
              <a:gd name="connsiteX4" fmla="*/ 0 w 2117242"/>
              <a:gd name="connsiteY4" fmla="*/ 1133099 h 2267967"/>
              <a:gd name="connsiteX0" fmla="*/ 836307 w 2116587"/>
              <a:gd name="connsiteY0" fmla="*/ 1 h 2257694"/>
              <a:gd name="connsiteX1" fmla="*/ 2107476 w 2116587"/>
              <a:gd name="connsiteY1" fmla="*/ 1075045 h 2257694"/>
              <a:gd name="connsiteX2" fmla="*/ 1367414 w 2116587"/>
              <a:gd name="connsiteY2" fmla="*/ 2257255 h 2257694"/>
              <a:gd name="connsiteX3" fmla="*/ 342812 w 2116587"/>
              <a:gd name="connsiteY3" fmla="*/ 1630296 h 2257694"/>
              <a:gd name="connsiteX4" fmla="*/ 0 w 2116587"/>
              <a:gd name="connsiteY4" fmla="*/ 1133101 h 2257694"/>
              <a:gd name="connsiteX0" fmla="*/ 836307 w 1939952"/>
              <a:gd name="connsiteY0" fmla="*/ -1 h 2264771"/>
              <a:gd name="connsiteX1" fmla="*/ 1926982 w 1939952"/>
              <a:gd name="connsiteY1" fmla="*/ 1176644 h 2264771"/>
              <a:gd name="connsiteX2" fmla="*/ 1367414 w 1939952"/>
              <a:gd name="connsiteY2" fmla="*/ 2257253 h 2264771"/>
              <a:gd name="connsiteX3" fmla="*/ 342812 w 1939952"/>
              <a:gd name="connsiteY3" fmla="*/ 1630294 h 2264771"/>
              <a:gd name="connsiteX4" fmla="*/ 0 w 1939952"/>
              <a:gd name="connsiteY4" fmla="*/ 1133099 h 2264771"/>
              <a:gd name="connsiteX0" fmla="*/ 836307 w 1942784"/>
              <a:gd name="connsiteY0" fmla="*/ 1 h 2076708"/>
              <a:gd name="connsiteX1" fmla="*/ 1926982 w 1942784"/>
              <a:gd name="connsiteY1" fmla="*/ 1176646 h 2076708"/>
              <a:gd name="connsiteX2" fmla="*/ 1405487 w 1942784"/>
              <a:gd name="connsiteY2" fmla="*/ 2066305 h 2076708"/>
              <a:gd name="connsiteX3" fmla="*/ 342812 w 1942784"/>
              <a:gd name="connsiteY3" fmla="*/ 1630296 h 2076708"/>
              <a:gd name="connsiteX4" fmla="*/ 0 w 1942784"/>
              <a:gd name="connsiteY4" fmla="*/ 1133101 h 2076708"/>
              <a:gd name="connsiteX0" fmla="*/ 836307 w 1942783"/>
              <a:gd name="connsiteY0" fmla="*/ -1 h 2076706"/>
              <a:gd name="connsiteX1" fmla="*/ 1926982 w 1942783"/>
              <a:gd name="connsiteY1" fmla="*/ 1176645 h 2076706"/>
              <a:gd name="connsiteX2" fmla="*/ 1405487 w 1942783"/>
              <a:gd name="connsiteY2" fmla="*/ 2066303 h 2076706"/>
              <a:gd name="connsiteX3" fmla="*/ 342812 w 1942783"/>
              <a:gd name="connsiteY3" fmla="*/ 1630294 h 2076706"/>
              <a:gd name="connsiteX4" fmla="*/ 0 w 1942783"/>
              <a:gd name="connsiteY4" fmla="*/ 1133099 h 2076706"/>
              <a:gd name="connsiteX0" fmla="*/ 836307 w 1934818"/>
              <a:gd name="connsiteY0" fmla="*/ 1 h 2076708"/>
              <a:gd name="connsiteX1" fmla="*/ 1926982 w 1934818"/>
              <a:gd name="connsiteY1" fmla="*/ 1176647 h 2076708"/>
              <a:gd name="connsiteX2" fmla="*/ 1405487 w 1934818"/>
              <a:gd name="connsiteY2" fmla="*/ 2066305 h 2076708"/>
              <a:gd name="connsiteX3" fmla="*/ 342812 w 1934818"/>
              <a:gd name="connsiteY3" fmla="*/ 1630296 h 2076708"/>
              <a:gd name="connsiteX4" fmla="*/ 0 w 1934818"/>
              <a:gd name="connsiteY4" fmla="*/ 1133101 h 2076708"/>
              <a:gd name="connsiteX0" fmla="*/ 836307 w 1936612"/>
              <a:gd name="connsiteY0" fmla="*/ -1 h 2183647"/>
              <a:gd name="connsiteX1" fmla="*/ 1926982 w 1936612"/>
              <a:gd name="connsiteY1" fmla="*/ 1176645 h 2183647"/>
              <a:gd name="connsiteX2" fmla="*/ 1312576 w 1936612"/>
              <a:gd name="connsiteY2" fmla="*/ 2175110 h 2183647"/>
              <a:gd name="connsiteX3" fmla="*/ 342812 w 1936612"/>
              <a:gd name="connsiteY3" fmla="*/ 1630294 h 2183647"/>
              <a:gd name="connsiteX4" fmla="*/ 0 w 1936612"/>
              <a:gd name="connsiteY4" fmla="*/ 1133099 h 2183647"/>
              <a:gd name="connsiteX0" fmla="*/ 836307 w 1936644"/>
              <a:gd name="connsiteY0" fmla="*/ 1 h 2178750"/>
              <a:gd name="connsiteX1" fmla="*/ 1926982 w 1936644"/>
              <a:gd name="connsiteY1" fmla="*/ 1176647 h 2178750"/>
              <a:gd name="connsiteX2" fmla="*/ 1312576 w 1936644"/>
              <a:gd name="connsiteY2" fmla="*/ 2175112 h 2178750"/>
              <a:gd name="connsiteX3" fmla="*/ 342812 w 1936644"/>
              <a:gd name="connsiteY3" fmla="*/ 1630296 h 2178750"/>
              <a:gd name="connsiteX4" fmla="*/ 0 w 1936644"/>
              <a:gd name="connsiteY4" fmla="*/ 1133101 h 2178750"/>
              <a:gd name="connsiteX0" fmla="*/ 836307 w 1969946"/>
              <a:gd name="connsiteY0" fmla="*/ -1 h 2177152"/>
              <a:gd name="connsiteX1" fmla="*/ 1926982 w 1969946"/>
              <a:gd name="connsiteY1" fmla="*/ 1176645 h 2177152"/>
              <a:gd name="connsiteX2" fmla="*/ 1708299 w 1969946"/>
              <a:gd name="connsiteY2" fmla="*/ 1791462 h 2177152"/>
              <a:gd name="connsiteX3" fmla="*/ 1312576 w 1969946"/>
              <a:gd name="connsiteY3" fmla="*/ 2175110 h 2177152"/>
              <a:gd name="connsiteX4" fmla="*/ 342812 w 1969946"/>
              <a:gd name="connsiteY4" fmla="*/ 1630294 h 2177152"/>
              <a:gd name="connsiteX5" fmla="*/ 0 w 1969946"/>
              <a:gd name="connsiteY5" fmla="*/ 1133099 h 2177152"/>
              <a:gd name="connsiteX0" fmla="*/ 836307 w 1993189"/>
              <a:gd name="connsiteY0" fmla="*/ 1 h 2179871"/>
              <a:gd name="connsiteX1" fmla="*/ 1926982 w 1993189"/>
              <a:gd name="connsiteY1" fmla="*/ 1176647 h 2179871"/>
              <a:gd name="connsiteX2" fmla="*/ 1811798 w 1993189"/>
              <a:gd name="connsiteY2" fmla="*/ 1855141 h 2179871"/>
              <a:gd name="connsiteX3" fmla="*/ 1312576 w 1993189"/>
              <a:gd name="connsiteY3" fmla="*/ 2175112 h 2179871"/>
              <a:gd name="connsiteX4" fmla="*/ 342812 w 1993189"/>
              <a:gd name="connsiteY4" fmla="*/ 1630296 h 2179871"/>
              <a:gd name="connsiteX5" fmla="*/ 0 w 1993189"/>
              <a:gd name="connsiteY5" fmla="*/ 1133101 h 2179871"/>
              <a:gd name="connsiteX0" fmla="*/ 836307 w 2008017"/>
              <a:gd name="connsiteY0" fmla="*/ -1 h 2179869"/>
              <a:gd name="connsiteX1" fmla="*/ 1926982 w 2008017"/>
              <a:gd name="connsiteY1" fmla="*/ 1176645 h 2179869"/>
              <a:gd name="connsiteX2" fmla="*/ 1811798 w 2008017"/>
              <a:gd name="connsiteY2" fmla="*/ 1855139 h 2179869"/>
              <a:gd name="connsiteX3" fmla="*/ 1312576 w 2008017"/>
              <a:gd name="connsiteY3" fmla="*/ 2175110 h 2179869"/>
              <a:gd name="connsiteX4" fmla="*/ 342812 w 2008017"/>
              <a:gd name="connsiteY4" fmla="*/ 1630294 h 2179869"/>
              <a:gd name="connsiteX5" fmla="*/ 0 w 2008017"/>
              <a:gd name="connsiteY5" fmla="*/ 1133099 h 2179869"/>
              <a:gd name="connsiteX0" fmla="*/ 836307 w 1936612"/>
              <a:gd name="connsiteY0" fmla="*/ 1 h 2175111"/>
              <a:gd name="connsiteX1" fmla="*/ 1926982 w 1936612"/>
              <a:gd name="connsiteY1" fmla="*/ 1176647 h 2175111"/>
              <a:gd name="connsiteX2" fmla="*/ 1312576 w 1936612"/>
              <a:gd name="connsiteY2" fmla="*/ 2175112 h 2175111"/>
              <a:gd name="connsiteX3" fmla="*/ 342812 w 1936612"/>
              <a:gd name="connsiteY3" fmla="*/ 1630296 h 2175111"/>
              <a:gd name="connsiteX4" fmla="*/ 0 w 1936612"/>
              <a:gd name="connsiteY4" fmla="*/ 1133101 h 2175111"/>
              <a:gd name="connsiteX0" fmla="*/ 836307 w 1927580"/>
              <a:gd name="connsiteY0" fmla="*/ -1 h 2175111"/>
              <a:gd name="connsiteX1" fmla="*/ 1926982 w 1927580"/>
              <a:gd name="connsiteY1" fmla="*/ 1176645 h 2175111"/>
              <a:gd name="connsiteX2" fmla="*/ 1312576 w 1927580"/>
              <a:gd name="connsiteY2" fmla="*/ 2175110 h 2175111"/>
              <a:gd name="connsiteX3" fmla="*/ 342812 w 1927580"/>
              <a:gd name="connsiteY3" fmla="*/ 1630294 h 2175111"/>
              <a:gd name="connsiteX4" fmla="*/ 0 w 1927580"/>
              <a:gd name="connsiteY4" fmla="*/ 1133099 h 2175111"/>
              <a:gd name="connsiteX0" fmla="*/ 836307 w 1941789"/>
              <a:gd name="connsiteY0" fmla="*/ 1 h 1630497"/>
              <a:gd name="connsiteX1" fmla="*/ 1926982 w 1941789"/>
              <a:gd name="connsiteY1" fmla="*/ 1176647 h 1630497"/>
              <a:gd name="connsiteX2" fmla="*/ 342812 w 1941789"/>
              <a:gd name="connsiteY2" fmla="*/ 1630296 h 1630497"/>
              <a:gd name="connsiteX3" fmla="*/ 0 w 1941789"/>
              <a:gd name="connsiteY3" fmla="*/ 1133101 h 1630497"/>
              <a:gd name="connsiteX0" fmla="*/ 836307 w 1739079"/>
              <a:gd name="connsiteY0" fmla="*/ -1 h 1980188"/>
              <a:gd name="connsiteX1" fmla="*/ 1709229 w 1739079"/>
              <a:gd name="connsiteY1" fmla="*/ 1888071 h 1980188"/>
              <a:gd name="connsiteX2" fmla="*/ 342812 w 1739079"/>
              <a:gd name="connsiteY2" fmla="*/ 1630294 h 1980188"/>
              <a:gd name="connsiteX3" fmla="*/ 0 w 1739079"/>
              <a:gd name="connsiteY3" fmla="*/ 1133099 h 1980188"/>
              <a:gd name="connsiteX0" fmla="*/ 836307 w 1797551"/>
              <a:gd name="connsiteY0" fmla="*/ 1 h 1949383"/>
              <a:gd name="connsiteX1" fmla="*/ 1709229 w 1797551"/>
              <a:gd name="connsiteY1" fmla="*/ 1888073 h 1949383"/>
              <a:gd name="connsiteX2" fmla="*/ 342812 w 1797551"/>
              <a:gd name="connsiteY2" fmla="*/ 1630296 h 1949383"/>
              <a:gd name="connsiteX3" fmla="*/ 0 w 1797551"/>
              <a:gd name="connsiteY3" fmla="*/ 1133101 h 1949383"/>
              <a:gd name="connsiteX0" fmla="*/ 836307 w 1559121"/>
              <a:gd name="connsiteY0" fmla="*/ -1 h 1699925"/>
              <a:gd name="connsiteX1" fmla="*/ 1390793 w 1559121"/>
              <a:gd name="connsiteY1" fmla="*/ 1567680 h 1699925"/>
              <a:gd name="connsiteX2" fmla="*/ 342812 w 1559121"/>
              <a:gd name="connsiteY2" fmla="*/ 1630294 h 1699925"/>
              <a:gd name="connsiteX3" fmla="*/ 0 w 1559121"/>
              <a:gd name="connsiteY3" fmla="*/ 1133099 h 1699925"/>
              <a:gd name="connsiteX0" fmla="*/ 836307 w 1486683"/>
              <a:gd name="connsiteY0" fmla="*/ 1 h 2035859"/>
              <a:gd name="connsiteX1" fmla="*/ 1390793 w 1486683"/>
              <a:gd name="connsiteY1" fmla="*/ 1567682 h 2035859"/>
              <a:gd name="connsiteX2" fmla="*/ 516148 w 1486683"/>
              <a:gd name="connsiteY2" fmla="*/ 2020464 h 2035859"/>
              <a:gd name="connsiteX3" fmla="*/ 0 w 1486683"/>
              <a:gd name="connsiteY3" fmla="*/ 1133101 h 2035859"/>
              <a:gd name="connsiteX0" fmla="*/ 836307 w 1623736"/>
              <a:gd name="connsiteY0" fmla="*/ -1 h 2031585"/>
              <a:gd name="connsiteX1" fmla="*/ 1587202 w 1623736"/>
              <a:gd name="connsiteY1" fmla="*/ 1522555 h 2031585"/>
              <a:gd name="connsiteX2" fmla="*/ 516148 w 1623736"/>
              <a:gd name="connsiteY2" fmla="*/ 2020462 h 2031585"/>
              <a:gd name="connsiteX3" fmla="*/ 0 w 1623736"/>
              <a:gd name="connsiteY3" fmla="*/ 1133099 h 2031585"/>
              <a:gd name="connsiteX0" fmla="*/ 836307 w 1610590"/>
              <a:gd name="connsiteY0" fmla="*/ 1 h 2035476"/>
              <a:gd name="connsiteX1" fmla="*/ 1587202 w 1610590"/>
              <a:gd name="connsiteY1" fmla="*/ 1522557 h 2035476"/>
              <a:gd name="connsiteX2" fmla="*/ 516148 w 1610590"/>
              <a:gd name="connsiteY2" fmla="*/ 2020464 h 2035476"/>
              <a:gd name="connsiteX3" fmla="*/ 0 w 1610590"/>
              <a:gd name="connsiteY3" fmla="*/ 1133101 h 2035476"/>
              <a:gd name="connsiteX0" fmla="*/ 547864 w 1587365"/>
              <a:gd name="connsiteY0" fmla="*/ 0 h 1862355"/>
              <a:gd name="connsiteX1" fmla="*/ 1587202 w 1587365"/>
              <a:gd name="connsiteY1" fmla="*/ 1354247 h 1862355"/>
              <a:gd name="connsiteX2" fmla="*/ 516148 w 1587365"/>
              <a:gd name="connsiteY2" fmla="*/ 1852154 h 1862355"/>
              <a:gd name="connsiteX3" fmla="*/ 0 w 1587365"/>
              <a:gd name="connsiteY3" fmla="*/ 964791 h 1862355"/>
              <a:gd name="connsiteX0" fmla="*/ 547864 w 1385579"/>
              <a:gd name="connsiteY0" fmla="*/ 0 h 1856283"/>
              <a:gd name="connsiteX1" fmla="*/ 1381088 w 1385579"/>
              <a:gd name="connsiteY1" fmla="*/ 1241269 h 1856283"/>
              <a:gd name="connsiteX2" fmla="*/ 516148 w 1385579"/>
              <a:gd name="connsiteY2" fmla="*/ 1852154 h 1856283"/>
              <a:gd name="connsiteX3" fmla="*/ 0 w 1385579"/>
              <a:gd name="connsiteY3" fmla="*/ 964791 h 1856283"/>
              <a:gd name="connsiteX0" fmla="*/ 547864 w 1381526"/>
              <a:gd name="connsiteY0" fmla="*/ 0 h 1660131"/>
              <a:gd name="connsiteX1" fmla="*/ 1381088 w 1381526"/>
              <a:gd name="connsiteY1" fmla="*/ 1241269 h 1660131"/>
              <a:gd name="connsiteX2" fmla="*/ 653310 w 1381526"/>
              <a:gd name="connsiteY2" fmla="*/ 1653013 h 1660131"/>
              <a:gd name="connsiteX3" fmla="*/ 0 w 1381526"/>
              <a:gd name="connsiteY3" fmla="*/ 964791 h 1660131"/>
              <a:gd name="connsiteX0" fmla="*/ 547864 w 1406646"/>
              <a:gd name="connsiteY0" fmla="*/ 0 h 1659185"/>
              <a:gd name="connsiteX1" fmla="*/ 1381088 w 1406646"/>
              <a:gd name="connsiteY1" fmla="*/ 1241269 h 1659185"/>
              <a:gd name="connsiteX2" fmla="*/ 653310 w 1406646"/>
              <a:gd name="connsiteY2" fmla="*/ 1653013 h 1659185"/>
              <a:gd name="connsiteX3" fmla="*/ 0 w 1406646"/>
              <a:gd name="connsiteY3" fmla="*/ 964791 h 1659185"/>
              <a:gd name="connsiteX0" fmla="*/ 547864 w 1432357"/>
              <a:gd name="connsiteY0" fmla="*/ 0 h 1659301"/>
              <a:gd name="connsiteX1" fmla="*/ 1381088 w 1432357"/>
              <a:gd name="connsiteY1" fmla="*/ 1241269 h 1659301"/>
              <a:gd name="connsiteX2" fmla="*/ 653310 w 1432357"/>
              <a:gd name="connsiteY2" fmla="*/ 1653013 h 1659301"/>
              <a:gd name="connsiteX3" fmla="*/ 0 w 1432357"/>
              <a:gd name="connsiteY3" fmla="*/ 964791 h 1659301"/>
              <a:gd name="connsiteX0" fmla="*/ 547864 w 1432357"/>
              <a:gd name="connsiteY0" fmla="*/ 0 h 1690857"/>
              <a:gd name="connsiteX1" fmla="*/ 1381088 w 1432357"/>
              <a:gd name="connsiteY1" fmla="*/ 1241269 h 1690857"/>
              <a:gd name="connsiteX2" fmla="*/ 653310 w 1432357"/>
              <a:gd name="connsiteY2" fmla="*/ 1653013 h 1690857"/>
              <a:gd name="connsiteX3" fmla="*/ 0 w 1432357"/>
              <a:gd name="connsiteY3" fmla="*/ 964791 h 1690857"/>
              <a:gd name="connsiteX0" fmla="*/ 571720 w 1456213"/>
              <a:gd name="connsiteY0" fmla="*/ 0 h 1667442"/>
              <a:gd name="connsiteX1" fmla="*/ 1404944 w 1456213"/>
              <a:gd name="connsiteY1" fmla="*/ 1241269 h 1667442"/>
              <a:gd name="connsiteX2" fmla="*/ 677166 w 1456213"/>
              <a:gd name="connsiteY2" fmla="*/ 1653013 h 1667442"/>
              <a:gd name="connsiteX3" fmla="*/ -1 w 1456213"/>
              <a:gd name="connsiteY3" fmla="*/ 778960 h 1667442"/>
              <a:gd name="connsiteX0" fmla="*/ 571721 w 1405090"/>
              <a:gd name="connsiteY0" fmla="*/ 0 h 1769961"/>
              <a:gd name="connsiteX1" fmla="*/ 1404945 w 1405090"/>
              <a:gd name="connsiteY1" fmla="*/ 1241269 h 1769961"/>
              <a:gd name="connsiteX2" fmla="*/ 633799 w 1405090"/>
              <a:gd name="connsiteY2" fmla="*/ 1757726 h 1769961"/>
              <a:gd name="connsiteX3" fmla="*/ 0 w 1405090"/>
              <a:gd name="connsiteY3" fmla="*/ 778960 h 1769961"/>
              <a:gd name="connsiteX0" fmla="*/ 571721 w 1426634"/>
              <a:gd name="connsiteY0" fmla="*/ 0 h 1771108"/>
              <a:gd name="connsiteX1" fmla="*/ 1404945 w 1426634"/>
              <a:gd name="connsiteY1" fmla="*/ 1241269 h 1771108"/>
              <a:gd name="connsiteX2" fmla="*/ 633799 w 1426634"/>
              <a:gd name="connsiteY2" fmla="*/ 1757726 h 1771108"/>
              <a:gd name="connsiteX3" fmla="*/ 0 w 1426634"/>
              <a:gd name="connsiteY3" fmla="*/ 778960 h 1771108"/>
              <a:gd name="connsiteX0" fmla="*/ 571721 w 1463015"/>
              <a:gd name="connsiteY0" fmla="*/ 0 h 1770849"/>
              <a:gd name="connsiteX1" fmla="*/ 1404945 w 1463015"/>
              <a:gd name="connsiteY1" fmla="*/ 1241269 h 1770849"/>
              <a:gd name="connsiteX2" fmla="*/ 633799 w 1463015"/>
              <a:gd name="connsiteY2" fmla="*/ 1757726 h 1770849"/>
              <a:gd name="connsiteX3" fmla="*/ 0 w 1463015"/>
              <a:gd name="connsiteY3" fmla="*/ 778960 h 177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015" h="1770849">
                <a:moveTo>
                  <a:pt x="571721" y="0"/>
                </a:moveTo>
                <a:cubicBezTo>
                  <a:pt x="1498156" y="164007"/>
                  <a:pt x="1542345" y="921658"/>
                  <a:pt x="1404945" y="1241269"/>
                </a:cubicBezTo>
                <a:cubicBezTo>
                  <a:pt x="1267545" y="1560880"/>
                  <a:pt x="867956" y="1834777"/>
                  <a:pt x="633799" y="1757726"/>
                </a:cubicBezTo>
                <a:cubicBezTo>
                  <a:pt x="399642" y="1680675"/>
                  <a:pt x="74734" y="887399"/>
                  <a:pt x="0" y="778960"/>
                </a:cubicBezTo>
              </a:path>
            </a:pathLst>
          </a:custGeom>
          <a:noFill/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TextBox 99"/>
          <p:cNvSpPr txBox="1"/>
          <p:nvPr/>
        </p:nvSpPr>
        <p:spPr>
          <a:xfrm>
            <a:off x="9306143" y="397849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</a:t>
            </a:r>
            <a:endParaRPr lang="de-DE" sz="2800" b="1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7955255" y="1825828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55411" y="1279260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convert</a:t>
            </a:r>
            <a:endParaRPr lang="de-DE" sz="2800" b="1" dirty="0"/>
          </a:p>
        </p:txBody>
      </p: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507" y="1546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8362570" y="5218084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V1</a:t>
            </a:r>
          </a:p>
          <a:p>
            <a:pPr algn="ctr"/>
            <a:r>
              <a:rPr lang="en-US" sz="2000" b="1" dirty="0" smtClean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456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8974017" y="3256641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8180863" y="5370484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V1</a:t>
            </a:r>
          </a:p>
          <a:p>
            <a:pPr algn="ctr"/>
            <a:r>
              <a:rPr lang="en-US" sz="2000" b="1" dirty="0" smtClean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0899360" y="5218084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V1</a:t>
            </a:r>
          </a:p>
          <a:p>
            <a:pPr algn="ctr"/>
            <a:r>
              <a:rPr lang="en-US" sz="2000" b="1" dirty="0" smtClean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0739424" y="5392256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V2</a:t>
            </a:r>
          </a:p>
          <a:p>
            <a:pPr algn="ctr"/>
            <a:r>
              <a:rPr lang="en-US" sz="2000" b="1" dirty="0" smtClean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9066040" y="4088423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0946423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91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487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081896" y="3717383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442578" y="3717383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803261" y="3717383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942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4146331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7499131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9111243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8798012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0065756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0944163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4366249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4059361" y="6343100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4465408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69404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661973" y="6168196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5663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366249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685359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1040524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1155128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59247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0157777" y="6093662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7511934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9182689" y="7411215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9158887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8" y="5667137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38" y="3611796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8059356" y="4137613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76163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17714" y="4123238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827904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2052136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4119494" y="205122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7657100" y="3766447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2219807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67014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1170348" y="544109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2789084" y="544109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60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75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336" y="575267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44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7325892" y="676312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9871978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72134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230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5372128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0597351" y="9121942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25"/>
          <p:cNvSpPr/>
          <p:nvPr/>
        </p:nvSpPr>
        <p:spPr>
          <a:xfrm>
            <a:off x="8806365" y="832199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AMI</a:t>
            </a:r>
            <a:endParaRPr lang="de-DE" sz="20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2360816" y="8217563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 smtClean="0"/>
            </a:p>
            <a:p>
              <a:pPr algn="ctr"/>
              <a:r>
                <a:rPr lang="en-US" sz="2000" b="1" dirty="0" smtClean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123302" y="9174954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</a:t>
            </a:r>
          </a:p>
          <a:p>
            <a:pPr algn="ctr"/>
            <a:r>
              <a:rPr lang="en-US" sz="2800" b="1" dirty="0" smtClean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0410096" y="9174954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7092150" y="9121942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530" y="8715083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0568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761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8699574" y="363004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428995" y="4054004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320" y="3858938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98" y="5751352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85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1665897" y="559832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3395318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89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734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7306408" y="8598877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52764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0305804" y="76176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0308735" y="928532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72589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5497812" y="1208865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3706826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7261277" y="304486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 smtClean="0"/>
            </a:p>
            <a:p>
              <a:pPr algn="ctr"/>
              <a:r>
                <a:rPr lang="en-US" sz="2000" b="1" dirty="0" smtClean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20479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292972" y="241969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948649" y="1208865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991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029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84" y="547457"/>
            <a:ext cx="1584702" cy="49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051223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758" y="7637757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926012" y="6937148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8894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77384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2287826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875091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9917937" y="814908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92638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453200" y="1529007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9271711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9508314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7513126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1122316" y="2015041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625198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673688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8" y="4166821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" y="2901809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4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186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91" y="3048961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95784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1484536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1230854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2617204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815648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5140412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67417" y="5244694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5986146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6332504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294" y="4857515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89475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3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594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05" y="5409101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5733537" y="6426823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2699954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4224537" y="6737108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6076265" y="6783213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533" y="4981082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1410066" y="6050631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1547428" y="6816060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8819191" y="6765941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57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2475710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02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295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58584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5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05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64194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500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62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55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6798875" y="674260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960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478" y="6222738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36" y="6210581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24" y="6174410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4764127" y="674260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1738157" y="338647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79416" y="1753632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354363" y="4529169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91930" y="2861900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302072" y="4611642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63" y="7316689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10213283" y="7598643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886" y="7078772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568" y="7316689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5343003" y="478591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7113187" y="478591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788009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90341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1060934" y="5712036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2831118" y="5712036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1055072" y="388616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2825256" y="388616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027486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38756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415772" y="473609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940063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6504695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344" y="0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6951786" y="6573714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6249418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637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30768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-1963802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186962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3126071" y="2342611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5672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74578" y="1069675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5672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5672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26071" y="5756957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26071" y="4660849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26071" y="3740588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26071" y="7078734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5077656" y="2716823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79987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9170586" y="1292469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610496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610496" y="2600519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610496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5089379" y="5032133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91710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9182309" y="3783623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622219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622219" y="5091673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622219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5092310" y="7452947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94641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9185240" y="6274776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9625150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9625150" y="7582826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625150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562660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6854472" y="1464460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-2218779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931985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2871094" y="2342611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1744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19601" y="1069675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01744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01744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71094" y="5756957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71094" y="4660849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71094" y="3740588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71094" y="7078734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9460523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10147" y="1785590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948953" y="1292469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38886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388863" y="2600519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38886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9381392" y="3446585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1960676" y="3783623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40058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400586" y="5091673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40058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4799232" y="2720883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19047" y="176214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</a:t>
            </a:r>
          </a:p>
          <a:p>
            <a:pPr algn="ctr"/>
            <a:r>
              <a:rPr lang="en-US" sz="2800" b="1" dirty="0" smtClean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49005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7349005" y="2805674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349005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9271341" y="32832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562660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6854472" y="1464460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-2218779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931985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2871094" y="2342611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1744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19601" y="1069675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01744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01744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71094" y="5756957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71094" y="4660849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71094" y="3740588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71094" y="7078734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9460523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10147" y="1785590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975330" y="3578469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415240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415240" y="4886519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415240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2426963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9390185" y="3472962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963607" y="1227990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4799232" y="2720883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19047" y="176214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</a:t>
            </a:r>
          </a:p>
          <a:p>
            <a:pPr algn="ctr"/>
            <a:r>
              <a:rPr lang="en-US" sz="2800" b="1" dirty="0" smtClean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49005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7349005" y="2805674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349005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9300647" y="312788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1975330" y="6989882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3156223" y="5858609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668814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739054" y="7438292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5518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 smtClean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2092568" y="43961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562660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6854472" y="1464460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-2218779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931985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2871094" y="2342611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1744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19601" y="1069675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01744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01744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71094" y="5756957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71094" y="4660849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71094" y="3740588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71094" y="7078734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9460523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10147" y="1785590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948953" y="1292469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38886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160264" y="2600519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160264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9381392" y="3446585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1960676" y="3783623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40058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171987" y="5091673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171987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9530862" y="7367954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1963607" y="6274776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40351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74918" y="7582826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174918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4799232" y="2720883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19047" y="176214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</a:t>
            </a:r>
          </a:p>
          <a:p>
            <a:pPr algn="ctr"/>
            <a:r>
              <a:rPr lang="en-US" sz="2800" b="1" dirty="0" smtClean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49005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7243498" y="2805674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217119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9271341" y="32832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9089633" y="640741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825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825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787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964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6874988" y="6065768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4819748" y="7322191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39563" y="6363450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</a:t>
            </a:r>
          </a:p>
          <a:p>
            <a:pPr algn="ctr"/>
            <a:r>
              <a:rPr lang="en-US" sz="2800" b="1" dirty="0" smtClean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369521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7264014" y="7406982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237635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341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4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2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709322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709322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09322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709322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086184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86184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086184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0086184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1206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5467359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3970421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0843512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9348281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2475710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6095209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848056" y="2447135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94631" y="2261398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4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2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866731" y="2261398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238830" y="2261398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49225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642925" y="3956006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99793" y="4055178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94535" y="1571063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741540" y="5722613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97634" y="6165806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815560" y="3651766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58159" y="2099134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451264" y="2179431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864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322035" y="2626270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726641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9120341" y="3640694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377209" y="3739866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571951" y="1255751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218956" y="5407301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35575" y="1783822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9451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7128" y="7856276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421009" y="6063544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4945" y="1633029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14307" y="7484542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49211" y="7543485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531</Words>
  <Application>Microsoft Office PowerPoint</Application>
  <PresentationFormat>Custom</PresentationFormat>
  <Paragraphs>396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112</cp:revision>
  <dcterms:created xsi:type="dcterms:W3CDTF">2014-09-23T17:10:31Z</dcterms:created>
  <dcterms:modified xsi:type="dcterms:W3CDTF">2015-08-20T11:00:44Z</dcterms:modified>
</cp:coreProperties>
</file>