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7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7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9" y="5616401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4" y="207260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5" y="4132631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3" y="567239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29" y="2371403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4131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" y="5519678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397828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4402247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8" y="5619844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2" y="2414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-9103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2546776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1281764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390193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5" y="3878844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1428916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3" y="2499274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1840598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3" y="3238515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3" y="2576385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7" y="247867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1" y="2668364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6" y="3624649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5" y="1908104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3074215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3" y="3237470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4" y="3496052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553920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3" y="4107447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3789056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4806778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3" y="467015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6" y="5117063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4" y="5163168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2" y="3361037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5" y="4430586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7" y="5196015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0" y="5145896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6" y="6848377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787738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516187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4" y="758763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3" y="375971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612982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4" y="855558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3" y="472766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99" y="1182804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479089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100622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472238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2020649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8" y="2119821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0" y="-36429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5" y="3787256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63777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690914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7" y="6236231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5 Seconds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4443499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4" y="12984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0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Secure Micro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</Words>
  <Application>Microsoft Office PowerPoint</Application>
  <PresentationFormat>Custom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73</cp:revision>
  <dcterms:created xsi:type="dcterms:W3CDTF">2014-09-23T17:10:31Z</dcterms:created>
  <dcterms:modified xsi:type="dcterms:W3CDTF">2015-04-30T18:04:04Z</dcterms:modified>
</cp:coreProperties>
</file>