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4" r:id="rId7"/>
    <p:sldId id="284" r:id="rId8"/>
    <p:sldId id="285" r:id="rId9"/>
    <p:sldId id="286" r:id="rId10"/>
    <p:sldId id="259" r:id="rId11"/>
    <p:sldId id="287" r:id="rId12"/>
    <p:sldId id="289" r:id="rId13"/>
    <p:sldId id="291" r:id="rId14"/>
    <p:sldId id="260" r:id="rId15"/>
    <p:sldId id="261" r:id="rId16"/>
    <p:sldId id="269" r:id="rId17"/>
    <p:sldId id="262" r:id="rId18"/>
    <p:sldId id="288" r:id="rId19"/>
    <p:sldId id="263" r:id="rId20"/>
    <p:sldId id="264" r:id="rId21"/>
    <p:sldId id="282" r:id="rId22"/>
    <p:sldId id="273" r:id="rId23"/>
    <p:sldId id="292" r:id="rId24"/>
    <p:sldId id="293" r:id="rId25"/>
    <p:sldId id="265" r:id="rId26"/>
    <p:sldId id="266" r:id="rId27"/>
    <p:sldId id="267" r:id="rId28"/>
    <p:sldId id="268" r:id="rId29"/>
    <p:sldId id="270" r:id="rId30"/>
    <p:sldId id="272" r:id="rId31"/>
    <p:sldId id="271" r:id="rId32"/>
    <p:sldId id="274" r:id="rId33"/>
    <p:sldId id="276" r:id="rId34"/>
    <p:sldId id="277" r:id="rId35"/>
    <p:sldId id="278" r:id="rId36"/>
    <p:sldId id="279" r:id="rId37"/>
    <p:sldId id="280" r:id="rId38"/>
    <p:sldId id="281" r:id="rId39"/>
    <p:sldId id="290" r:id="rId40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0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microsoft.com/office/2007/relationships/diagramDrawing" Target="../diagrams/drawing1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7811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20" name="Rounded Rectangle 25"/>
          <p:cNvSpPr/>
          <p:nvPr/>
        </p:nvSpPr>
        <p:spPr>
          <a:xfrm>
            <a:off x="8160801" y="3994289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23" name="Group 41"/>
          <p:cNvGrpSpPr/>
          <p:nvPr/>
        </p:nvGrpSpPr>
        <p:grpSpPr>
          <a:xfrm>
            <a:off x="8155378" y="9481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89708"/>
            <a:ext cx="1858157" cy="5050692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5252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r>
              <a:rPr lang="en-US" sz="2800" b="1" dirty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744118" y="390034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33" name="Cross 132"/>
          <p:cNvSpPr/>
          <p:nvPr/>
        </p:nvSpPr>
        <p:spPr>
          <a:xfrm rot="2669759">
            <a:off x="8378686" y="41942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43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76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6" y="440572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93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0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32" y="2804114"/>
            <a:ext cx="1053609" cy="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828</Words>
  <Application>Microsoft Office PowerPoint</Application>
  <PresentationFormat>Custom</PresentationFormat>
  <Paragraphs>536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169</cp:revision>
  <dcterms:created xsi:type="dcterms:W3CDTF">2014-09-23T17:10:31Z</dcterms:created>
  <dcterms:modified xsi:type="dcterms:W3CDTF">2016-03-15T16:28:29Z</dcterms:modified>
</cp:coreProperties>
</file>