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3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46" y="3636268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161</Words>
  <Application>Microsoft Office PowerPoint</Application>
  <PresentationFormat>Custom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66</cp:revision>
  <dcterms:created xsi:type="dcterms:W3CDTF">2014-09-23T17:10:31Z</dcterms:created>
  <dcterms:modified xsi:type="dcterms:W3CDTF">2015-04-25T22:02:07Z</dcterms:modified>
</cp:coreProperties>
</file>