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80" d="100"/>
          <a:sy n="80" d="100"/>
        </p:scale>
        <p:origin x="43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77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5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6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6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6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21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2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67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3457" y="2206109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b="0" i="0" dirty="0" smtClean="0">
                <a:solidFill>
                  <a:srgbClr val="333333"/>
                </a:solidFill>
                <a:effectLst/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86075" y="3343275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638925" y="260032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175" y="504826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4300" y="109537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9725" y="109537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782300" y="109537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8996362" y="1047750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05213" y="1047750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605213" y="2381250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05213" y="34432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05213" y="44815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605213" y="55483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982075" y="55483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982075" y="4481512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982075" y="34432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982075" y="2381250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175" y="504826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4991100" y="3343275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743950" y="476251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14300" y="109537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90525" y="290514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19725" y="109537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782300" y="109537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8996362" y="3186112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605213" y="3186112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762625" y="290514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134724" y="290514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5119" y="4686861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3538819" y="1985122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795684" y="2084294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26187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-9574" y="-399819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9101" y="686919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Boxfuse</a:t>
            </a:r>
            <a:r>
              <a:rPr lang="en-US" sz="3600" b="1" dirty="0" smtClean="0">
                <a:solidFill>
                  <a:schemeClr val="bg1"/>
                </a:solidFill>
              </a:rPr>
              <a:t>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637431" y="3751729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93525" y="4194922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711454" y="1680882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0347158" y="208547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758" y="5113422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231" y="3170676"/>
            <a:ext cx="2486527" cy="2282669"/>
            <a:chOff x="6356047" y="3933826"/>
            <a:chExt cx="2863679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6047" y="4172392"/>
              <a:ext cx="2863679" cy="935473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Bootable App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73129" y="-337854"/>
            <a:ext cx="3105150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19198" y="5513658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3304" y="5572601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</a:rPr>
              <a:t>Boxfuse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 Micro OS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817242" y="2084294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26187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715083" y="4194922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33012" y="1680882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368716" y="208547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316" y="5113422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811" y="3828061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6955250" y="2166729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9434" y="4173490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6" y="4239100"/>
              <a:ext cx="1333500" cy="588917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3262140" y="4648240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Bootable</a:t>
            </a:r>
            <a:br>
              <a:rPr lang="en-US" sz="2000" b="1" dirty="0" smtClean="0"/>
            </a:br>
            <a:r>
              <a:rPr lang="en-US" sz="2000" b="1" dirty="0" smtClean="0"/>
              <a:t>App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-424178" y="-314634"/>
            <a:ext cx="3320724" cy="2215991"/>
            <a:chOff x="-9574" y="-399819"/>
            <a:chExt cx="3320724" cy="2215991"/>
          </a:xfrm>
        </p:grpSpPr>
        <p:sp>
          <p:nvSpPr>
            <p:cNvPr id="5" name="Rectangle 4"/>
            <p:cNvSpPr/>
            <p:nvPr/>
          </p:nvSpPr>
          <p:spPr>
            <a:xfrm>
              <a:off x="-9574" y="-399819"/>
              <a:ext cx="3320724" cy="221599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38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461" y="221189"/>
              <a:ext cx="29537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Boxfuse</a:t>
              </a:r>
              <a:r>
                <a:rPr lang="en-US" sz="2000" b="1" dirty="0">
                  <a:solidFill>
                    <a:schemeClr val="bg1"/>
                  </a:solidFill>
                </a:rPr>
                <a:t/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br>
                <a:rPr lang="en-US" sz="2000" b="1" dirty="0" smtClean="0">
                  <a:solidFill>
                    <a:schemeClr val="bg1"/>
                  </a:solidFill>
                </a:rPr>
              </a:br>
              <a:r>
                <a:rPr lang="en-US" sz="2000" b="1" dirty="0" smtClean="0">
                  <a:solidFill>
                    <a:schemeClr val="bg1"/>
                  </a:solidFill>
                </a:rPr>
                <a:t>Inventory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34271" y="113573"/>
            <a:ext cx="1457473" cy="673166"/>
            <a:chOff x="2334271" y="318043"/>
            <a:chExt cx="1457473" cy="67316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versions</a:t>
              </a:r>
              <a:endParaRPr lang="de-DE" sz="28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58828" y="119260"/>
            <a:ext cx="660840" cy="13388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4.3.5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4.4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5.0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5.0.1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...</a:t>
            </a:r>
            <a:endParaRPr lang="de-DE" dirty="0"/>
          </a:p>
        </p:txBody>
      </p:sp>
      <p:grpSp>
        <p:nvGrpSpPr>
          <p:cNvPr id="35" name="Group 34"/>
          <p:cNvGrpSpPr/>
          <p:nvPr/>
        </p:nvGrpSpPr>
        <p:grpSpPr>
          <a:xfrm rot="19823684">
            <a:off x="1492739" y="3327245"/>
            <a:ext cx="1457473" cy="673166"/>
            <a:chOff x="2334271" y="318043"/>
            <a:chExt cx="1457473" cy="6731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fuse</a:t>
              </a:r>
              <a:endParaRPr lang="de-DE" sz="2800" b="1" dirty="0"/>
            </a:p>
          </p:txBody>
        </p:sp>
      </p:grpSp>
      <p:sp>
        <p:nvSpPr>
          <p:cNvPr id="38" name="Rounded Rectangle 25"/>
          <p:cNvSpPr/>
          <p:nvPr/>
        </p:nvSpPr>
        <p:spPr>
          <a:xfrm>
            <a:off x="3262140" y="270490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grpSp>
        <p:nvGrpSpPr>
          <p:cNvPr id="39" name="Group 38"/>
          <p:cNvGrpSpPr/>
          <p:nvPr/>
        </p:nvGrpSpPr>
        <p:grpSpPr>
          <a:xfrm rot="1368666">
            <a:off x="1809844" y="4456519"/>
            <a:ext cx="1457473" cy="673166"/>
            <a:chOff x="2334271" y="318043"/>
            <a:chExt cx="1457473" cy="673166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" name="Cross 9"/>
          <p:cNvSpPr/>
          <p:nvPr/>
        </p:nvSpPr>
        <p:spPr>
          <a:xfrm rot="2669759">
            <a:off x="2955252" y="4372216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3361302" y="4605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152117" y="2601212"/>
            <a:ext cx="1868556" cy="383934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388753" y="2031379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ls</a:t>
            </a:r>
            <a:endParaRPr lang="de-DE" sz="28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5256966" y="3008953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19611581">
            <a:off x="4895181" y="1530199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913605" y="215235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6705359" y="76314"/>
            <a:ext cx="1896954" cy="378582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6941057" y="-48311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944837" y="25333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6552991" y="179556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oup 51"/>
          <p:cNvGrpSpPr/>
          <p:nvPr/>
        </p:nvGrpSpPr>
        <p:grpSpPr>
          <a:xfrm>
            <a:off x="8674258" y="887370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8761632" y="2286487"/>
            <a:ext cx="1614441" cy="673166"/>
            <a:chOff x="2334271" y="318043"/>
            <a:chExt cx="1457473" cy="673166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583" y="692304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401" y="2820049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 rot="19515035">
            <a:off x="4940930" y="1624373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run</a:t>
            </a:r>
            <a:endParaRPr lang="de-DE" sz="2800" b="1" dirty="0"/>
          </a:p>
        </p:txBody>
      </p:sp>
      <p:grpSp>
        <p:nvGrpSpPr>
          <p:cNvPr id="82" name="Group 81"/>
          <p:cNvGrpSpPr/>
          <p:nvPr/>
        </p:nvGrpSpPr>
        <p:grpSpPr>
          <a:xfrm rot="2175025">
            <a:off x="5328219" y="4260696"/>
            <a:ext cx="2232998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652" y="5666873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821906" y="4966264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24788" y="539798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73278" y="619784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Boxfuse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 rot="12978250">
            <a:off x="4758723" y="5110927"/>
            <a:ext cx="2232998" cy="673166"/>
            <a:chOff x="2334271" y="318043"/>
            <a:chExt cx="1457473" cy="673166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0" name="TextBox 89"/>
          <p:cNvSpPr txBox="1"/>
          <p:nvPr/>
        </p:nvSpPr>
        <p:spPr>
          <a:xfrm rot="2208853">
            <a:off x="5731003" y="435153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push</a:t>
            </a:r>
            <a:endParaRPr lang="de-DE" sz="2800" b="1" dirty="0"/>
          </a:p>
        </p:txBody>
      </p:sp>
      <p:sp>
        <p:nvSpPr>
          <p:cNvPr id="91" name="TextBox 90"/>
          <p:cNvSpPr txBox="1"/>
          <p:nvPr/>
        </p:nvSpPr>
        <p:spPr>
          <a:xfrm rot="2208853">
            <a:off x="5329950" y="514160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770982" y="5490520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8813831" y="6178202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29</cp:revision>
  <dcterms:created xsi:type="dcterms:W3CDTF">2014-09-23T17:10:31Z</dcterms:created>
  <dcterms:modified xsi:type="dcterms:W3CDTF">2015-02-24T14:45:32Z</dcterms:modified>
</cp:coreProperties>
</file>