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304" r:id="rId8"/>
    <p:sldId id="299" r:id="rId9"/>
    <p:sldId id="300" r:id="rId10"/>
    <p:sldId id="294" r:id="rId11"/>
    <p:sldId id="284" r:id="rId12"/>
    <p:sldId id="285" r:id="rId13"/>
    <p:sldId id="296" r:id="rId14"/>
    <p:sldId id="297" r:id="rId15"/>
    <p:sldId id="286" r:id="rId16"/>
    <p:sldId id="259" r:id="rId17"/>
    <p:sldId id="287" r:id="rId18"/>
    <p:sldId id="302" r:id="rId19"/>
    <p:sldId id="289" r:id="rId20"/>
    <p:sldId id="291" r:id="rId21"/>
    <p:sldId id="260" r:id="rId22"/>
    <p:sldId id="261" r:id="rId23"/>
    <p:sldId id="269" r:id="rId24"/>
    <p:sldId id="262" r:id="rId25"/>
    <p:sldId id="288" r:id="rId26"/>
    <p:sldId id="263" r:id="rId27"/>
    <p:sldId id="264" r:id="rId28"/>
    <p:sldId id="282" r:id="rId29"/>
    <p:sldId id="273" r:id="rId30"/>
    <p:sldId id="292" r:id="rId31"/>
    <p:sldId id="303" r:id="rId32"/>
    <p:sldId id="293" r:id="rId33"/>
    <p:sldId id="265" r:id="rId34"/>
    <p:sldId id="295" r:id="rId35"/>
    <p:sldId id="266" r:id="rId36"/>
    <p:sldId id="267" r:id="rId37"/>
    <p:sldId id="268" r:id="rId38"/>
    <p:sldId id="270" r:id="rId39"/>
    <p:sldId id="272" r:id="rId40"/>
    <p:sldId id="271" r:id="rId41"/>
    <p:sldId id="274" r:id="rId42"/>
    <p:sldId id="301" r:id="rId43"/>
    <p:sldId id="276" r:id="rId44"/>
    <p:sldId id="277" r:id="rId45"/>
    <p:sldId id="278" r:id="rId46"/>
    <p:sldId id="279" r:id="rId47"/>
    <p:sldId id="280" r:id="rId48"/>
    <p:sldId id="281" r:id="rId49"/>
    <p:sldId id="290" r:id="rId5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25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4800" y="8091360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load-balanced-https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0821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Load Balancer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80788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496221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986C15-ED41-4B81-8E70-D88287BC6FE0}"/>
              </a:ext>
            </a:extLst>
          </p:cNvPr>
          <p:cNvSpPr txBox="1"/>
          <p:nvPr/>
        </p:nvSpPr>
        <p:spPr>
          <a:xfrm>
            <a:off x="27348148" y="808831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one-off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170D1E-A417-4727-BFEA-AE895C445A2E}"/>
              </a:ext>
            </a:extLst>
          </p:cNvPr>
          <p:cNvGrpSpPr/>
          <p:nvPr/>
        </p:nvGrpSpPr>
        <p:grpSpPr>
          <a:xfrm>
            <a:off x="27367257" y="6014981"/>
            <a:ext cx="1817621" cy="1795796"/>
            <a:chOff x="1903228" y="6974960"/>
            <a:chExt cx="1817621" cy="1795796"/>
          </a:xfrm>
        </p:grpSpPr>
        <p:sp>
          <p:nvSpPr>
            <p:cNvPr id="44" name="Rounded Rectangle 75">
              <a:extLst>
                <a:ext uri="{FF2B5EF4-FFF2-40B4-BE49-F238E27FC236}">
                  <a16:creationId xmlns:a16="http://schemas.microsoft.com/office/drawing/2014/main" id="{C893C84B-2E28-4462-ABDF-AE3B9FF81E97}"/>
                </a:ext>
              </a:extLst>
            </p:cNvPr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45" name="Picture 2" descr="http://miamitom.net/content/wp-content/uploads/2015/04/aws-logo-large_white-300x111.png">
              <a:extLst>
                <a:ext uri="{FF2B5EF4-FFF2-40B4-BE49-F238E27FC236}">
                  <a16:creationId xmlns:a16="http://schemas.microsoft.com/office/drawing/2014/main" id="{93D9C232-075F-4B45-95E5-1827D157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DE6810-28D4-4A1D-A2F7-95E4FAE554AA}"/>
              </a:ext>
            </a:extLst>
          </p:cNvPr>
          <p:cNvSpPr txBox="1"/>
          <p:nvPr/>
        </p:nvSpPr>
        <p:spPr>
          <a:xfrm>
            <a:off x="13698565" y="8086742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8A1FBCC0-79F7-49F8-8A84-6AAABBEDB93D}"/>
              </a:ext>
            </a:extLst>
          </p:cNvPr>
          <p:cNvSpPr/>
          <p:nvPr/>
        </p:nvSpPr>
        <p:spPr>
          <a:xfrm>
            <a:off x="14569474" y="2286890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Classic 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037D4-7A9B-47EE-8ADB-B85E46B54817}"/>
              </a:ext>
            </a:extLst>
          </p:cNvPr>
          <p:cNvCxnSpPr>
            <a:cxnSpLocks/>
          </p:cNvCxnSpPr>
          <p:nvPr/>
        </p:nvCxnSpPr>
        <p:spPr>
          <a:xfrm flipH="1">
            <a:off x="15592514" y="3955334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42FD11-BE47-4160-9AFC-D64F30A45DBA}"/>
              </a:ext>
            </a:extLst>
          </p:cNvPr>
          <p:cNvCxnSpPr>
            <a:cxnSpLocks/>
          </p:cNvCxnSpPr>
          <p:nvPr/>
        </p:nvCxnSpPr>
        <p:spPr>
          <a:xfrm flipH="1">
            <a:off x="14030880" y="4016539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98E6DD-6175-4CBD-BA3E-11726C195C6A}"/>
              </a:ext>
            </a:extLst>
          </p:cNvPr>
          <p:cNvCxnSpPr>
            <a:cxnSpLocks/>
          </p:cNvCxnSpPr>
          <p:nvPr/>
        </p:nvCxnSpPr>
        <p:spPr>
          <a:xfrm>
            <a:off x="16091034" y="4038572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0E59BC-D2BA-4ABD-A5C1-30A33E8C9620}"/>
              </a:ext>
            </a:extLst>
          </p:cNvPr>
          <p:cNvGrpSpPr/>
          <p:nvPr/>
        </p:nvGrpSpPr>
        <p:grpSpPr>
          <a:xfrm>
            <a:off x="12386902" y="5492796"/>
            <a:ext cx="6414281" cy="2610998"/>
            <a:chOff x="4822924" y="5783856"/>
            <a:chExt cx="6414281" cy="2610998"/>
          </a:xfrm>
        </p:grpSpPr>
        <p:sp>
          <p:nvSpPr>
            <p:cNvPr id="56" name="Rounded Rectangle 72">
              <a:extLst>
                <a:ext uri="{FF2B5EF4-FFF2-40B4-BE49-F238E27FC236}">
                  <a16:creationId xmlns:a16="http://schemas.microsoft.com/office/drawing/2014/main" id="{FD272913-D31B-40A0-89F2-2C4BCDF17FE2}"/>
                </a:ext>
              </a:extLst>
            </p:cNvPr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1FF9E69-E881-46FA-8F20-261C50F47FAB}"/>
                </a:ext>
              </a:extLst>
            </p:cNvPr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81" name="Rounded Rectangle 75">
                <a:extLst>
                  <a:ext uri="{FF2B5EF4-FFF2-40B4-BE49-F238E27FC236}">
                    <a16:creationId xmlns:a16="http://schemas.microsoft.com/office/drawing/2014/main" id="{1F2DE3C8-B290-42EF-B5E8-185DA3D25E62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3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A19A1149-5DEF-4492-ABB3-C00A99BBC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360B52-0AC0-4032-BE08-A2D3527706A2}"/>
                </a:ext>
              </a:extLst>
            </p:cNvPr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79" name="Rounded Rectangle 75">
                <a:extLst>
                  <a:ext uri="{FF2B5EF4-FFF2-40B4-BE49-F238E27FC236}">
                    <a16:creationId xmlns:a16="http://schemas.microsoft.com/office/drawing/2014/main" id="{59F82CA8-FF55-455F-B865-6AAFD281B253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0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581C5CA4-31FE-49CE-98F3-4AB824D03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DADAD7-146B-4EE2-AFD5-156845C6852F}"/>
                </a:ext>
              </a:extLst>
            </p:cNvPr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5" name="Rounded Rectangle 75">
                <a:extLst>
                  <a:ext uri="{FF2B5EF4-FFF2-40B4-BE49-F238E27FC236}">
                    <a16:creationId xmlns:a16="http://schemas.microsoft.com/office/drawing/2014/main" id="{DECAF5C9-FCF8-48AA-8E55-4D2E8D8C02D8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8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DEED6E74-A394-471B-8501-04B1660BF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4A4180-B806-490E-A1FB-C45CE1ABAE59}"/>
                </a:ext>
              </a:extLst>
            </p:cNvPr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70B483-AA34-4B9D-BA8C-862B4F2766B5}"/>
                </a:ext>
              </a:extLst>
            </p:cNvPr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0C6FD2-7AB8-4809-ADE4-ED65AA717F0B}"/>
              </a:ext>
            </a:extLst>
          </p:cNvPr>
          <p:cNvCxnSpPr>
            <a:cxnSpLocks/>
          </p:cNvCxnSpPr>
          <p:nvPr/>
        </p:nvCxnSpPr>
        <p:spPr>
          <a:xfrm flipH="1">
            <a:off x="8240360" y="75031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444BCE-F75D-4812-8990-D432F85C81C6}"/>
              </a:ext>
            </a:extLst>
          </p:cNvPr>
          <p:cNvCxnSpPr>
            <a:cxnSpLocks/>
          </p:cNvCxnSpPr>
          <p:nvPr/>
        </p:nvCxnSpPr>
        <p:spPr>
          <a:xfrm flipH="1">
            <a:off x="15532469" y="764170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16A17-C9D4-47E2-85D1-0B525C898E39}"/>
              </a:ext>
            </a:extLst>
          </p:cNvPr>
          <p:cNvCxnSpPr>
            <a:cxnSpLocks/>
          </p:cNvCxnSpPr>
          <p:nvPr/>
        </p:nvCxnSpPr>
        <p:spPr>
          <a:xfrm flipH="1">
            <a:off x="2015051" y="72260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A36BF8-111A-4948-B77A-2C59C99B965F}"/>
              </a:ext>
            </a:extLst>
          </p:cNvPr>
          <p:cNvSpPr txBox="1"/>
          <p:nvPr/>
        </p:nvSpPr>
        <p:spPr>
          <a:xfrm>
            <a:off x="76938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286C6F-9C8F-4310-94F7-A1B525BB5510}"/>
              </a:ext>
            </a:extLst>
          </p:cNvPr>
          <p:cNvSpPr txBox="1"/>
          <p:nvPr/>
        </p:nvSpPr>
        <p:spPr>
          <a:xfrm>
            <a:off x="149582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7B874-86EC-4CF1-B881-3F80C98F5CFD}"/>
              </a:ext>
            </a:extLst>
          </p:cNvPr>
          <p:cNvSpPr txBox="1"/>
          <p:nvPr/>
        </p:nvSpPr>
        <p:spPr>
          <a:xfrm>
            <a:off x="877454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8942E-43B0-4BFE-8B20-A412556A482B}"/>
              </a:ext>
            </a:extLst>
          </p:cNvPr>
          <p:cNvSpPr txBox="1"/>
          <p:nvPr/>
        </p:nvSpPr>
        <p:spPr>
          <a:xfrm>
            <a:off x="7726217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2DF62-431C-430B-83F0-4626936D996A}"/>
              </a:ext>
            </a:extLst>
          </p:cNvPr>
          <p:cNvSpPr txBox="1"/>
          <p:nvPr/>
        </p:nvSpPr>
        <p:spPr>
          <a:xfrm>
            <a:off x="653010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9F4326-C4F9-4608-B960-1DF8550258C5}"/>
              </a:ext>
            </a:extLst>
          </p:cNvPr>
          <p:cNvSpPr txBox="1"/>
          <p:nvPr/>
        </p:nvSpPr>
        <p:spPr>
          <a:xfrm>
            <a:off x="14057744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98D5753-4243-41C8-9018-966F3FAF5A54}"/>
              </a:ext>
            </a:extLst>
          </p:cNvPr>
          <p:cNvSpPr txBox="1"/>
          <p:nvPr/>
        </p:nvSpPr>
        <p:spPr>
          <a:xfrm>
            <a:off x="1498599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568F03-4C21-4F38-9853-DFD8156184C1}"/>
              </a:ext>
            </a:extLst>
          </p:cNvPr>
          <p:cNvSpPr txBox="1"/>
          <p:nvPr/>
        </p:nvSpPr>
        <p:spPr>
          <a:xfrm>
            <a:off x="1583112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387974" y="9739409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3939557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5608001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5669206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5691239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7145463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8285465" y="1858239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8" y="3327990"/>
            <a:ext cx="4223664" cy="55976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1616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050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3552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1613" y="2044978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1077</Words>
  <Application>Microsoft Office PowerPoint</Application>
  <PresentationFormat>Custom</PresentationFormat>
  <Paragraphs>702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213</cp:revision>
  <dcterms:created xsi:type="dcterms:W3CDTF">2014-09-23T17:10:31Z</dcterms:created>
  <dcterms:modified xsi:type="dcterms:W3CDTF">2017-10-04T15:23:38Z</dcterms:modified>
</cp:coreProperties>
</file>