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84" r:id="rId7"/>
    <p:sldId id="285" r:id="rId8"/>
    <p:sldId id="286" r:id="rId9"/>
    <p:sldId id="259" r:id="rId10"/>
    <p:sldId id="287" r:id="rId11"/>
    <p:sldId id="289" r:id="rId12"/>
    <p:sldId id="291" r:id="rId13"/>
    <p:sldId id="260" r:id="rId14"/>
    <p:sldId id="261" r:id="rId15"/>
    <p:sldId id="269" r:id="rId16"/>
    <p:sldId id="262" r:id="rId17"/>
    <p:sldId id="288" r:id="rId18"/>
    <p:sldId id="263" r:id="rId19"/>
    <p:sldId id="264" r:id="rId20"/>
    <p:sldId id="282" r:id="rId21"/>
    <p:sldId id="273" r:id="rId22"/>
    <p:sldId id="292" r:id="rId23"/>
    <p:sldId id="293" r:id="rId24"/>
    <p:sldId id="265" r:id="rId25"/>
    <p:sldId id="266" r:id="rId26"/>
    <p:sldId id="267" r:id="rId27"/>
    <p:sldId id="268" r:id="rId28"/>
    <p:sldId id="270" r:id="rId29"/>
    <p:sldId id="272" r:id="rId30"/>
    <p:sldId id="271" r:id="rId31"/>
    <p:sldId id="274" r:id="rId32"/>
    <p:sldId id="276" r:id="rId33"/>
    <p:sldId id="277" r:id="rId34"/>
    <p:sldId id="278" r:id="rId35"/>
    <p:sldId id="279" r:id="rId36"/>
    <p:sldId id="280" r:id="rId37"/>
    <p:sldId id="281" r:id="rId38"/>
    <p:sldId id="290" r:id="rId39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5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8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microsoft.com/office/2007/relationships/diagramDrawing" Target="../diagrams/drawing1.xml"/><Relationship Id="rId4" Type="http://schemas.openxmlformats.org/officeDocument/2006/relationships/image" Target="../media/image19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image" Target="../media/image26.png"/><Relationship Id="rId4" Type="http://schemas.openxmlformats.org/officeDocument/2006/relationships/image" Target="../media/image32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 smtClean="0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 smtClean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Bootable App</a:t>
            </a:r>
            <a:endParaRPr lang="en-US" sz="4000" b="1" dirty="0">
              <a:solidFill>
                <a:schemeClr val="bg2">
                  <a:lumMod val="2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minimal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Linux-based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Image (100x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smaller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only App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 smtClean="0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 smtClean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Bootable App</a:t>
            </a:r>
            <a:endParaRPr lang="en-US" sz="4000" b="1" dirty="0">
              <a:solidFill>
                <a:schemeClr val="bg2">
                  <a:lumMod val="2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minimal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Linux-based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Image (100x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smaller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only App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 smtClean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Minimal Image</a:t>
            </a:r>
            <a:endParaRPr lang="en-US" sz="4000" b="1" dirty="0">
              <a:solidFill>
                <a:schemeClr val="bg2">
                  <a:lumMod val="2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minimal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Linux-based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Image (100x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smaller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only App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</a:t>
              </a:r>
              <a:r>
                <a:rPr lang="en-US" sz="4800" b="1" dirty="0" smtClean="0">
                  <a:solidFill>
                    <a:schemeClr val="bg1"/>
                  </a:solidFill>
                </a:rPr>
                <a:t>Image</a:t>
              </a:r>
            </a:p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Micro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4020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6612" y="8152933"/>
            <a:ext cx="1610387" cy="2110682"/>
            <a:chOff x="3706033" y="8390326"/>
            <a:chExt cx="1610387" cy="2110682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8906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417917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79" name="Rounded Rectangle 75"/>
          <p:cNvSpPr/>
          <p:nvPr/>
        </p:nvSpPr>
        <p:spPr>
          <a:xfrm>
            <a:off x="13284995" y="82619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191" y="10022105"/>
            <a:ext cx="1655807" cy="70592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243352" y="77649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3035104" y="5803900"/>
            <a:ext cx="1896954" cy="415342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3270802" y="526917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ps</a:t>
            </a:r>
            <a:r>
              <a:rPr lang="en-US" sz="2800" b="1" dirty="0" smtClean="0"/>
              <a:t> / info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3274582" y="599292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 rot="19799262">
            <a:off x="14640901" y="5795500"/>
            <a:ext cx="1885252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49042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7338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 rot="30595">
            <a:off x="5016020" y="7249923"/>
            <a:ext cx="7916120" cy="991479"/>
            <a:chOff x="-3403663" y="318043"/>
            <a:chExt cx="7146456" cy="991479"/>
          </a:xfrm>
        </p:grpSpPr>
        <p:cxnSp>
          <p:nvCxnSpPr>
            <p:cNvPr id="70" name="Straight Arrow Connector 69"/>
            <p:cNvCxnSpPr/>
            <p:nvPr/>
          </p:nvCxnSpPr>
          <p:spPr>
            <a:xfrm rot="21569405">
              <a:off x="-3403663" y="1306628"/>
              <a:ext cx="7126260" cy="2894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77010" y="76331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162682" y="7255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657">
            <a:off x="11972837" y="3959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7782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119445" y="3509619"/>
            <a:ext cx="1793631" cy="2092121"/>
            <a:chOff x="3637084" y="7951687"/>
            <a:chExt cx="1793631" cy="209212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902425" y="8661719"/>
              <a:ext cx="1235015" cy="1239798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79516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rm</a:t>
              </a:r>
              <a:r>
                <a:rPr lang="en-US" sz="2800" b="1" dirty="0" smtClean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2600"/>
            <a:ext cx="4352193" cy="55792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9452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686777"/>
            <a:ext cx="1858157" cy="5066323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ounded Rectangle 25"/>
          <p:cNvSpPr/>
          <p:nvPr/>
        </p:nvSpPr>
        <p:spPr>
          <a:xfrm>
            <a:off x="8163473" y="178116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20" name="Rounded Rectangle 25"/>
          <p:cNvSpPr/>
          <p:nvPr/>
        </p:nvSpPr>
        <p:spPr>
          <a:xfrm>
            <a:off x="8160801" y="3994289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23" name="Group 41"/>
          <p:cNvGrpSpPr/>
          <p:nvPr/>
        </p:nvGrpSpPr>
        <p:grpSpPr>
          <a:xfrm>
            <a:off x="8155378" y="948170"/>
            <a:ext cx="1626577" cy="685800"/>
            <a:chOff x="1159246" y="646669"/>
            <a:chExt cx="1423555" cy="685800"/>
          </a:xfrm>
        </p:grpSpPr>
        <p:sp>
          <p:nvSpPr>
            <p:cNvPr id="124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Snip Same Side Corner Rectangle 125"/>
          <p:cNvSpPr/>
          <p:nvPr/>
        </p:nvSpPr>
        <p:spPr>
          <a:xfrm>
            <a:off x="8053704" y="689708"/>
            <a:ext cx="1858157" cy="5050692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Box 126"/>
          <p:cNvSpPr txBox="1"/>
          <p:nvPr/>
        </p:nvSpPr>
        <p:spPr>
          <a:xfrm>
            <a:off x="8065476" y="3525249"/>
            <a:ext cx="17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rm</a:t>
            </a:r>
            <a:r>
              <a:rPr lang="en-US" sz="2800" b="1" dirty="0" smtClean="0"/>
              <a:t> -vault</a:t>
            </a:r>
            <a:endParaRPr lang="de-DE" sz="2800" b="1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9157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477715" cy="184540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412210">
            <a:off x="12744118" y="390034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526408" y="5386789"/>
            <a:ext cx="1833995" cy="1429890"/>
            <a:chOff x="11589908" y="5793189"/>
            <a:chExt cx="1833995" cy="1429890"/>
          </a:xfrm>
        </p:grpSpPr>
        <p:sp>
          <p:nvSpPr>
            <p:cNvPr id="141" name="Freeform 140"/>
            <p:cNvSpPr/>
            <p:nvPr/>
          </p:nvSpPr>
          <p:spPr>
            <a:xfrm rot="2922911" flipH="1">
              <a:off x="11787186" y="5832791"/>
              <a:ext cx="1429890" cy="1350686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flipH="1">
              <a:off x="11589908" y="5977668"/>
              <a:ext cx="1833995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r>
                <a:rPr lang="en-US" sz="2800" b="1" dirty="0" smtClean="0"/>
                <a:t> /</a:t>
              </a:r>
              <a:br>
                <a:rPr lang="en-US" sz="2800" b="1" dirty="0" smtClean="0"/>
              </a:br>
              <a:r>
                <a:rPr lang="en-US" sz="2800" b="1" dirty="0" smtClean="0"/>
                <a:t>scale</a:t>
              </a:r>
              <a:endParaRPr lang="de-DE" sz="2800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7127288" y="6713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387418">
            <a:off x="14932061" y="6757197"/>
            <a:ext cx="1969336" cy="549276"/>
            <a:chOff x="2176406" y="441933"/>
            <a:chExt cx="1615338" cy="549276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open -</a:t>
              </a:r>
              <a:r>
                <a:rPr lang="en-US" sz="2800" b="1" dirty="0" err="1" smtClean="0"/>
                <a:t>db</a:t>
              </a:r>
              <a:endParaRPr lang="de-DE" sz="2800" b="1" dirty="0"/>
            </a:p>
          </p:txBody>
        </p:sp>
      </p:grpSp>
      <p:sp>
        <p:nvSpPr>
          <p:cNvPr id="133" name="Cross 132"/>
          <p:cNvSpPr/>
          <p:nvPr/>
        </p:nvSpPr>
        <p:spPr>
          <a:xfrm rot="2669759">
            <a:off x="8378686" y="41942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Cross 142"/>
          <p:cNvSpPr/>
          <p:nvPr/>
        </p:nvSpPr>
        <p:spPr>
          <a:xfrm rot="2669759">
            <a:off x="3235186" y="8867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Cross 143"/>
          <p:cNvSpPr/>
          <p:nvPr/>
        </p:nvSpPr>
        <p:spPr>
          <a:xfrm rot="2669759">
            <a:off x="13395186" y="84233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endParaRPr lang="de-DE" sz="2800" b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21373" y="78498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75"/>
          <p:cNvSpPr/>
          <p:nvPr/>
        </p:nvSpPr>
        <p:spPr>
          <a:xfrm>
            <a:off x="3060851" y="80268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163268" y="7278770"/>
            <a:ext cx="136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info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Instance</a:t>
            </a:r>
          </a:p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13600" y="927100"/>
            <a:ext cx="5346700" cy="3928488"/>
            <a:chOff x="9461500" y="1085850"/>
            <a:chExt cx="5346700" cy="3928488"/>
          </a:xfrm>
        </p:grpSpPr>
        <p:sp>
          <p:nvSpPr>
            <p:cNvPr id="33" name="Rounded Rectangle 32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Instance</a:t>
              </a:r>
              <a:endParaRPr lang="en-US" sz="2000" b="1" dirty="0" smtClean="0"/>
            </a:p>
          </p:txBody>
        </p:sp>
        <p:sp>
          <p:nvSpPr>
            <p:cNvPr id="49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Dev VM</a:t>
              </a:r>
            </a:p>
            <a:p>
              <a:pPr algn="ctr"/>
              <a:endParaRPr lang="en-US" sz="2000" b="1" dirty="0" smtClean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Dev Environment</a:t>
              </a:r>
              <a:br>
                <a:rPr lang="en-US" sz="2800" b="1" dirty="0" smtClean="0"/>
              </a:br>
              <a:r>
                <a:rPr lang="en-US" sz="2800" b="1" dirty="0" smtClean="0"/>
                <a:t>with PostgreSQL</a:t>
              </a:r>
              <a:endParaRPr lang="de-DE" sz="28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3474700" y="939800"/>
            <a:ext cx="5346700" cy="3915788"/>
            <a:chOff x="9461500" y="1098550"/>
            <a:chExt cx="5346700" cy="3915788"/>
          </a:xfrm>
        </p:grpSpPr>
        <p:sp>
          <p:nvSpPr>
            <p:cNvPr id="44" name="Rounded Rectangle 43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Instance</a:t>
              </a:r>
              <a:endParaRPr lang="en-US" sz="20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Dev VM</a:t>
              </a:r>
            </a:p>
            <a:p>
              <a:pPr algn="ctr"/>
              <a:endParaRPr lang="en-US" sz="2000" b="1" dirty="0" smtClean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Dev Environment</a:t>
              </a:r>
              <a:br>
                <a:rPr lang="en-US" sz="2800" b="1" dirty="0" smtClean="0"/>
              </a:br>
              <a:r>
                <a:rPr lang="en-US" sz="2800" b="1" dirty="0" smtClean="0"/>
                <a:t>with </a:t>
              </a:r>
              <a:r>
                <a:rPr lang="en-US" sz="2800" b="1" dirty="0" smtClean="0"/>
                <a:t>My</a:t>
              </a:r>
              <a:r>
                <a:rPr lang="en-US" sz="2800" b="1" dirty="0" smtClean="0"/>
                <a:t>SQL</a:t>
              </a:r>
              <a:endParaRPr lang="de-DE" sz="28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527" y="23113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41993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729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Dev VM</a:t>
              </a:r>
            </a:p>
            <a:p>
              <a:pPr algn="ctr"/>
              <a:endParaRPr lang="en-US" sz="2000" b="1" dirty="0" smtClean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58519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43162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Instance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9688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8468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3060700"/>
            <a:ext cx="5346700" cy="3928488"/>
            <a:chOff x="9461500" y="1085850"/>
            <a:chExt cx="5346700" cy="3928488"/>
          </a:xfrm>
        </p:grpSpPr>
        <p:sp>
          <p:nvSpPr>
            <p:cNvPr id="20" name="Rounded Rectangle 19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Instance</a:t>
              </a:r>
              <a:endParaRPr lang="en-US" sz="2000" b="1" dirty="0" smtClean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Test &amp; Prod</a:t>
              </a:r>
              <a:r>
                <a:rPr lang="en-US" sz="2800" b="1" dirty="0" smtClean="0"/>
                <a:t> Environments</a:t>
              </a:r>
              <a:br>
                <a:rPr lang="en-US" sz="2800" b="1" dirty="0" smtClean="0"/>
              </a:br>
              <a:r>
                <a:rPr lang="en-US" sz="2800" b="1" dirty="0" smtClean="0"/>
                <a:t>with PostgreSQL</a:t>
              </a:r>
              <a:endParaRPr lang="de-DE" sz="2800" b="1" dirty="0"/>
            </a:p>
          </p:txBody>
        </p:sp>
        <p:pic>
          <p:nvPicPr>
            <p:cNvPr id="28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6261100" y="3073400"/>
            <a:ext cx="5346700" cy="3915788"/>
            <a:chOff x="9461500" y="1098550"/>
            <a:chExt cx="5346700" cy="3915788"/>
          </a:xfrm>
        </p:grpSpPr>
        <p:sp>
          <p:nvSpPr>
            <p:cNvPr id="30" name="Rounded Rectangle 29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Instance</a:t>
              </a:r>
              <a:endParaRPr lang="en-US" sz="2000" b="1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Test &amp; Prod Environments</a:t>
              </a:r>
              <a:br>
                <a:rPr lang="en-US" sz="2800" b="1" dirty="0" smtClean="0"/>
              </a:br>
              <a:r>
                <a:rPr lang="en-US" sz="2800" b="1" dirty="0" smtClean="0"/>
                <a:t>with </a:t>
              </a:r>
              <a:r>
                <a:rPr lang="en-US" sz="2800" b="1" dirty="0" smtClean="0"/>
                <a:t>My</a:t>
              </a:r>
              <a:r>
                <a:rPr lang="en-US" sz="2800" b="1" dirty="0" smtClean="0"/>
                <a:t>SQL</a:t>
              </a:r>
              <a:endParaRPr lang="de-DE" sz="2800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27" y="44449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173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RDS</a:t>
            </a:r>
            <a:endParaRPr lang="de-DE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816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RDS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5"/>
          <p:cNvSpPr/>
          <p:nvPr/>
        </p:nvSpPr>
        <p:spPr>
          <a:xfrm>
            <a:off x="14148595" y="40074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91" y="5577105"/>
            <a:ext cx="1655807" cy="7059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4106952" y="35104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490" y="5661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ross 49"/>
          <p:cNvSpPr/>
          <p:nvPr/>
        </p:nvSpPr>
        <p:spPr>
          <a:xfrm rot="2669759">
            <a:off x="14258786" y="4168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19799262">
            <a:off x="12291401" y="3509500"/>
            <a:ext cx="1885252" cy="592848"/>
            <a:chOff x="2151794" y="398361"/>
            <a:chExt cx="1639950" cy="59284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6" y="2618276"/>
            <a:ext cx="2294064" cy="143680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777788" y="4427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 rot="387418">
            <a:off x="12582561" y="4471197"/>
            <a:ext cx="1969336" cy="549276"/>
            <a:chOff x="2176406" y="441933"/>
            <a:chExt cx="1615338" cy="54927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open -</a:t>
              </a:r>
              <a:r>
                <a:rPr lang="en-US" sz="2800" b="1" dirty="0" err="1" smtClean="0"/>
                <a:t>db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4137663" y="338647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8923" y="1753632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5753869" y="4529170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91437" y="2861901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701579" y="4611643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670" y="7316689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12612790" y="7598644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392" y="7078773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74" y="7316690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644" y="4486939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52" y="3530010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79" y="2667957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943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7" y="4508204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163" y="3508745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60" y="3508743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02" y="2485621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71" y="2717275"/>
            <a:ext cx="1216726" cy="60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 smtClean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 smtClean="0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 smtClean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 smtClean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811</Words>
  <Application>Microsoft Office PowerPoint</Application>
  <PresentationFormat>Custom</PresentationFormat>
  <Paragraphs>527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164</cp:revision>
  <dcterms:created xsi:type="dcterms:W3CDTF">2014-09-23T17:10:31Z</dcterms:created>
  <dcterms:modified xsi:type="dcterms:W3CDTF">2016-02-11T23:27:22Z</dcterms:modified>
</cp:coreProperties>
</file>