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75" r:id="rId5"/>
    <p:sldId id="283" r:id="rId6"/>
    <p:sldId id="284" r:id="rId7"/>
    <p:sldId id="285" r:id="rId8"/>
    <p:sldId id="259" r:id="rId9"/>
    <p:sldId id="260" r:id="rId10"/>
    <p:sldId id="261" r:id="rId11"/>
    <p:sldId id="269" r:id="rId12"/>
    <p:sldId id="262" r:id="rId13"/>
    <p:sldId id="263" r:id="rId14"/>
    <p:sldId id="264" r:id="rId15"/>
    <p:sldId id="282" r:id="rId16"/>
    <p:sldId id="273" r:id="rId17"/>
    <p:sldId id="265" r:id="rId18"/>
    <p:sldId id="266" r:id="rId19"/>
    <p:sldId id="267" r:id="rId20"/>
    <p:sldId id="268" r:id="rId21"/>
    <p:sldId id="270" r:id="rId22"/>
    <p:sldId id="272" r:id="rId23"/>
    <p:sldId id="271" r:id="rId24"/>
    <p:sldId id="274" r:id="rId25"/>
    <p:sldId id="276" r:id="rId26"/>
    <p:sldId id="277" r:id="rId27"/>
    <p:sldId id="278" r:id="rId28"/>
    <p:sldId id="279" r:id="rId29"/>
    <p:sldId id="280" r:id="rId30"/>
    <p:sldId id="281" r:id="rId31"/>
  </p:sldIdLst>
  <p:sldSz cx="19199225" cy="1079976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6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279F5-7EB5-4E96-9F7B-7496F28D7A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A25868-2A83-4B1C-9589-084F96ECC5FA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package</a:t>
          </a:r>
          <a:endParaRPr lang="de-DE" sz="1400" b="1" dirty="0"/>
        </a:p>
      </dgm:t>
    </dgm:pt>
    <dgm:pt modelId="{318960B0-2EAA-4919-9032-BD16785419A8}" type="par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2DCEDA11-AF4A-475D-A66D-2E9523CAABC4}" type="sib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73805C4B-7D98-4362-A8FD-44E28FFCD44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pre-integration-test</a:t>
          </a:r>
          <a:endParaRPr lang="de-DE" sz="1400" b="1" dirty="0"/>
        </a:p>
      </dgm:t>
    </dgm:pt>
    <dgm:pt modelId="{90EAC645-6FE6-4B62-8ED9-2D637F117228}" type="par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FCB00572-1C8F-4B6D-968B-B082338556BC}" type="sib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C53F7CE2-31BC-48F5-A2F3-D03B5B9BF27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integration-test</a:t>
          </a:r>
          <a:endParaRPr lang="de-DE" sz="1400" b="1" dirty="0"/>
        </a:p>
      </dgm:t>
    </dgm:pt>
    <dgm:pt modelId="{37D91C21-A23F-4BDF-9629-740E04ADE85A}" type="par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1D3C9E28-C2BE-4DF6-99F3-BB5CC8E8C51A}" type="sib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A26FF0B8-21EE-440A-A1E5-B58854861A1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post-integration-test</a:t>
          </a:r>
          <a:endParaRPr lang="de-DE" sz="1400" b="1" dirty="0"/>
        </a:p>
      </dgm:t>
    </dgm:pt>
    <dgm:pt modelId="{9C3E234D-86CF-4441-AD6C-5E0BD9F7940C}" type="par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84265283-6A79-49F9-86CC-89FACB483873}" type="sib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F08B1DBD-768B-4021-B324-619C7AE9BC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deploy</a:t>
          </a:r>
          <a:endParaRPr lang="de-DE" sz="1400" b="1" dirty="0"/>
        </a:p>
      </dgm:t>
    </dgm:pt>
    <dgm:pt modelId="{171AF7EF-C367-442A-A21C-F76F0AA02179}" type="par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F834BEDF-43AA-4613-8A4C-4716A1D96B70}" type="sib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6B56D85D-4488-48A3-B443-ED31385606F1}" type="pres">
      <dgm:prSet presAssocID="{88A279F5-7EB5-4E96-9F7B-7496F28D7A8F}" presName="Name0" presStyleCnt="0">
        <dgm:presLayoutVars>
          <dgm:dir/>
          <dgm:animLvl val="lvl"/>
          <dgm:resizeHandles val="exact"/>
        </dgm:presLayoutVars>
      </dgm:prSet>
      <dgm:spPr/>
    </dgm:pt>
    <dgm:pt modelId="{6D72C3A5-1474-40AD-9A10-2534C79C4517}" type="pres">
      <dgm:prSet presAssocID="{89A25868-2A83-4B1C-9589-084F96ECC5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F477FD7-EE8B-449F-9A31-7EBE455C9E41}" type="pres">
      <dgm:prSet presAssocID="{2DCEDA11-AF4A-475D-A66D-2E9523CAABC4}" presName="parTxOnlySpace" presStyleCnt="0"/>
      <dgm:spPr/>
    </dgm:pt>
    <dgm:pt modelId="{086EE9E9-692A-4D05-A349-CBDF03FDA677}" type="pres">
      <dgm:prSet presAssocID="{73805C4B-7D98-4362-A8FD-44E28FFCD44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A037F7-AE2F-4302-AA11-228240B9A75D}" type="pres">
      <dgm:prSet presAssocID="{FCB00572-1C8F-4B6D-968B-B082338556BC}" presName="parTxOnlySpace" presStyleCnt="0"/>
      <dgm:spPr/>
    </dgm:pt>
    <dgm:pt modelId="{17AF3B93-FA57-409F-9FAF-CA14FC2BCCDA}" type="pres">
      <dgm:prSet presAssocID="{C53F7CE2-31BC-48F5-A2F3-D03B5B9BF27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65F029-8CEF-4314-9C3B-0D8926907D83}" type="pres">
      <dgm:prSet presAssocID="{1D3C9E28-C2BE-4DF6-99F3-BB5CC8E8C51A}" presName="parTxOnlySpace" presStyleCnt="0"/>
      <dgm:spPr/>
    </dgm:pt>
    <dgm:pt modelId="{DEAC2976-8EFE-4204-9FE4-0A0AE01A3B2B}" type="pres">
      <dgm:prSet presAssocID="{A26FF0B8-21EE-440A-A1E5-B58854861A1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E0258A-CCF0-4FE0-A8A2-A7F4B1729A29}" type="pres">
      <dgm:prSet presAssocID="{84265283-6A79-49F9-86CC-89FACB483873}" presName="parTxOnlySpace" presStyleCnt="0"/>
      <dgm:spPr/>
    </dgm:pt>
    <dgm:pt modelId="{99F52057-642D-4027-97D5-D26EF2913281}" type="pres">
      <dgm:prSet presAssocID="{F08B1DBD-768B-4021-B324-619C7AE9BCD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51DADB8-E59A-459E-A282-F6BEF7FEFAF7}" srcId="{88A279F5-7EB5-4E96-9F7B-7496F28D7A8F}" destId="{C53F7CE2-31BC-48F5-A2F3-D03B5B9BF278}" srcOrd="2" destOrd="0" parTransId="{37D91C21-A23F-4BDF-9629-740E04ADE85A}" sibTransId="{1D3C9E28-C2BE-4DF6-99F3-BB5CC8E8C51A}"/>
    <dgm:cxn modelId="{1F1B2787-FB06-4198-8718-4400C492D4E6}" srcId="{88A279F5-7EB5-4E96-9F7B-7496F28D7A8F}" destId="{F08B1DBD-768B-4021-B324-619C7AE9BCDD}" srcOrd="4" destOrd="0" parTransId="{171AF7EF-C367-442A-A21C-F76F0AA02179}" sibTransId="{F834BEDF-43AA-4613-8A4C-4716A1D96B70}"/>
    <dgm:cxn modelId="{5D46DE91-375A-4696-8D02-EDBFD2EF7480}" srcId="{88A279F5-7EB5-4E96-9F7B-7496F28D7A8F}" destId="{89A25868-2A83-4B1C-9589-084F96ECC5FA}" srcOrd="0" destOrd="0" parTransId="{318960B0-2EAA-4919-9032-BD16785419A8}" sibTransId="{2DCEDA11-AF4A-475D-A66D-2E9523CAABC4}"/>
    <dgm:cxn modelId="{CB6B619F-6395-46A7-8EB0-BD70AE48CC3A}" type="presOf" srcId="{88A279F5-7EB5-4E96-9F7B-7496F28D7A8F}" destId="{6B56D85D-4488-48A3-B443-ED31385606F1}" srcOrd="0" destOrd="0" presId="urn:microsoft.com/office/officeart/2005/8/layout/chevron1"/>
    <dgm:cxn modelId="{12D6D7A4-7E1A-402F-A697-0A52FEE372BD}" srcId="{88A279F5-7EB5-4E96-9F7B-7496F28D7A8F}" destId="{A26FF0B8-21EE-440A-A1E5-B58854861A1B}" srcOrd="3" destOrd="0" parTransId="{9C3E234D-86CF-4441-AD6C-5E0BD9F7940C}" sibTransId="{84265283-6A79-49F9-86CC-89FACB483873}"/>
    <dgm:cxn modelId="{B14D75CA-A94B-4DDA-824B-F69333FC21A9}" type="presOf" srcId="{C53F7CE2-31BC-48F5-A2F3-D03B5B9BF278}" destId="{17AF3B93-FA57-409F-9FAF-CA14FC2BCCDA}" srcOrd="0" destOrd="0" presId="urn:microsoft.com/office/officeart/2005/8/layout/chevron1"/>
    <dgm:cxn modelId="{307BCC6B-08E2-41DD-AA81-6001933DFDC7}" type="presOf" srcId="{F08B1DBD-768B-4021-B324-619C7AE9BCDD}" destId="{99F52057-642D-4027-97D5-D26EF2913281}" srcOrd="0" destOrd="0" presId="urn:microsoft.com/office/officeart/2005/8/layout/chevron1"/>
    <dgm:cxn modelId="{1CD9CE8A-B346-4678-8331-010EC9C8B801}" type="presOf" srcId="{A26FF0B8-21EE-440A-A1E5-B58854861A1B}" destId="{DEAC2976-8EFE-4204-9FE4-0A0AE01A3B2B}" srcOrd="0" destOrd="0" presId="urn:microsoft.com/office/officeart/2005/8/layout/chevron1"/>
    <dgm:cxn modelId="{B596800D-F3DE-4533-A550-2BCAFD578C84}" type="presOf" srcId="{73805C4B-7D98-4362-A8FD-44E28FFCD44B}" destId="{086EE9E9-692A-4D05-A349-CBDF03FDA677}" srcOrd="0" destOrd="0" presId="urn:microsoft.com/office/officeart/2005/8/layout/chevron1"/>
    <dgm:cxn modelId="{74734019-3F03-40C5-BD6A-8F158F06259E}" srcId="{88A279F5-7EB5-4E96-9F7B-7496F28D7A8F}" destId="{73805C4B-7D98-4362-A8FD-44E28FFCD44B}" srcOrd="1" destOrd="0" parTransId="{90EAC645-6FE6-4B62-8ED9-2D637F117228}" sibTransId="{FCB00572-1C8F-4B6D-968B-B082338556BC}"/>
    <dgm:cxn modelId="{DEF3569A-244B-4C66-9E63-E2A2E4AD5E58}" type="presOf" srcId="{89A25868-2A83-4B1C-9589-084F96ECC5FA}" destId="{6D72C3A5-1474-40AD-9A10-2534C79C4517}" srcOrd="0" destOrd="0" presId="urn:microsoft.com/office/officeart/2005/8/layout/chevron1"/>
    <dgm:cxn modelId="{79158879-106A-4178-B689-5F9CFDE94412}" type="presParOf" srcId="{6B56D85D-4488-48A3-B443-ED31385606F1}" destId="{6D72C3A5-1474-40AD-9A10-2534C79C4517}" srcOrd="0" destOrd="0" presId="urn:microsoft.com/office/officeart/2005/8/layout/chevron1"/>
    <dgm:cxn modelId="{BE4FE79A-D8D6-415A-827A-7E3171452CF2}" type="presParOf" srcId="{6B56D85D-4488-48A3-B443-ED31385606F1}" destId="{9F477FD7-EE8B-449F-9A31-7EBE455C9E41}" srcOrd="1" destOrd="0" presId="urn:microsoft.com/office/officeart/2005/8/layout/chevron1"/>
    <dgm:cxn modelId="{9A145BA1-BFBC-440A-876B-55DCF30228C9}" type="presParOf" srcId="{6B56D85D-4488-48A3-B443-ED31385606F1}" destId="{086EE9E9-692A-4D05-A349-CBDF03FDA677}" srcOrd="2" destOrd="0" presId="urn:microsoft.com/office/officeart/2005/8/layout/chevron1"/>
    <dgm:cxn modelId="{52F07B8F-2A94-4C8C-8627-EACAA5E387BC}" type="presParOf" srcId="{6B56D85D-4488-48A3-B443-ED31385606F1}" destId="{EEA037F7-AE2F-4302-AA11-228240B9A75D}" srcOrd="3" destOrd="0" presId="urn:microsoft.com/office/officeart/2005/8/layout/chevron1"/>
    <dgm:cxn modelId="{9B4A557B-C1EE-46AB-88BE-47FC893DFC3F}" type="presParOf" srcId="{6B56D85D-4488-48A3-B443-ED31385606F1}" destId="{17AF3B93-FA57-409F-9FAF-CA14FC2BCCDA}" srcOrd="4" destOrd="0" presId="urn:microsoft.com/office/officeart/2005/8/layout/chevron1"/>
    <dgm:cxn modelId="{AA62617B-8BD8-4410-A87F-C23C9410754D}" type="presParOf" srcId="{6B56D85D-4488-48A3-B443-ED31385606F1}" destId="{C865F029-8CEF-4314-9C3B-0D8926907D83}" srcOrd="5" destOrd="0" presId="urn:microsoft.com/office/officeart/2005/8/layout/chevron1"/>
    <dgm:cxn modelId="{4E0C1548-8C02-475C-814B-557CC5016655}" type="presParOf" srcId="{6B56D85D-4488-48A3-B443-ED31385606F1}" destId="{DEAC2976-8EFE-4204-9FE4-0A0AE01A3B2B}" srcOrd="6" destOrd="0" presId="urn:microsoft.com/office/officeart/2005/8/layout/chevron1"/>
    <dgm:cxn modelId="{9FE3B372-9691-42D5-808A-ECAC95AAF766}" type="presParOf" srcId="{6B56D85D-4488-48A3-B443-ED31385606F1}" destId="{48E0258A-CCF0-4FE0-A8A2-A7F4B1729A29}" srcOrd="7" destOrd="0" presId="urn:microsoft.com/office/officeart/2005/8/layout/chevron1"/>
    <dgm:cxn modelId="{CAC57C8B-847A-4377-932D-0408CE7944E7}" type="presParOf" srcId="{6B56D85D-4488-48A3-B443-ED31385606F1}" destId="{99F52057-642D-4027-97D5-D26EF291328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903" y="1767462"/>
            <a:ext cx="14399419" cy="3759917"/>
          </a:xfrm>
        </p:spPr>
        <p:txBody>
          <a:bodyPr anchor="b"/>
          <a:lstStyle>
            <a:lvl1pPr algn="ctr">
              <a:defRPr sz="94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9903" y="5672376"/>
            <a:ext cx="14399419" cy="2607442"/>
          </a:xfrm>
        </p:spPr>
        <p:txBody>
          <a:bodyPr/>
          <a:lstStyle>
            <a:lvl1pPr marL="0" indent="0" algn="ctr">
              <a:buNone/>
              <a:defRPr sz="3779"/>
            </a:lvl1pPr>
            <a:lvl2pPr marL="719953" indent="0" algn="ctr">
              <a:buNone/>
              <a:defRPr sz="3149"/>
            </a:lvl2pPr>
            <a:lvl3pPr marL="1439906" indent="0" algn="ctr">
              <a:buNone/>
              <a:defRPr sz="2834"/>
            </a:lvl3pPr>
            <a:lvl4pPr marL="2159859" indent="0" algn="ctr">
              <a:buNone/>
              <a:defRPr sz="2520"/>
            </a:lvl4pPr>
            <a:lvl5pPr marL="2879811" indent="0" algn="ctr">
              <a:buNone/>
              <a:defRPr sz="2520"/>
            </a:lvl5pPr>
            <a:lvl6pPr marL="3599764" indent="0" algn="ctr">
              <a:buNone/>
              <a:defRPr sz="2520"/>
            </a:lvl6pPr>
            <a:lvl7pPr marL="4319717" indent="0" algn="ctr">
              <a:buNone/>
              <a:defRPr sz="2520"/>
            </a:lvl7pPr>
            <a:lvl8pPr marL="5039670" indent="0" algn="ctr">
              <a:buNone/>
              <a:defRPr sz="2520"/>
            </a:lvl8pPr>
            <a:lvl9pPr marL="5759623" indent="0" algn="ctr">
              <a:buNone/>
              <a:defRPr sz="2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20.10.2015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89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20.10.2015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78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39445" y="574987"/>
            <a:ext cx="4139833" cy="91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9947" y="574987"/>
            <a:ext cx="12179508" cy="9152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20.10.2015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74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20.10.2015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8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947" y="2692442"/>
            <a:ext cx="16559332" cy="4492401"/>
          </a:xfrm>
        </p:spPr>
        <p:txBody>
          <a:bodyPr anchor="b"/>
          <a:lstStyle>
            <a:lvl1pPr>
              <a:defRPr sz="94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947" y="7227343"/>
            <a:ext cx="16559332" cy="2362447"/>
          </a:xfrm>
        </p:spPr>
        <p:txBody>
          <a:bodyPr/>
          <a:lstStyle>
            <a:lvl1pPr marL="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1pPr>
            <a:lvl2pPr marL="71995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439906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3pPr>
            <a:lvl4pPr marL="215985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81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76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71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6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62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20.10.2015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15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9947" y="2874937"/>
            <a:ext cx="8159671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9607" y="2874937"/>
            <a:ext cx="8159671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20.10.2015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1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7" y="574988"/>
            <a:ext cx="16559332" cy="2087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448" y="2647443"/>
            <a:ext cx="812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448" y="3944914"/>
            <a:ext cx="8122171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19608" y="2647443"/>
            <a:ext cx="816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19608" y="3944914"/>
            <a:ext cx="8162171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20.10.2015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27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20.10.2015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21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20.10.2015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71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171" y="1554966"/>
            <a:ext cx="97196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79"/>
            </a:lvl3pPr>
            <a:lvl4pPr>
              <a:defRPr sz="3149"/>
            </a:lvl4pPr>
            <a:lvl5pPr>
              <a:defRPr sz="3149"/>
            </a:lvl5pPr>
            <a:lvl6pPr>
              <a:defRPr sz="3149"/>
            </a:lvl6pPr>
            <a:lvl7pPr>
              <a:defRPr sz="3149"/>
            </a:lvl7pPr>
            <a:lvl8pPr>
              <a:defRPr sz="3149"/>
            </a:lvl8pPr>
            <a:lvl9pPr>
              <a:defRPr sz="314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20.10.2015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63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171" y="1554966"/>
            <a:ext cx="97196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53" indent="0">
              <a:buNone/>
              <a:defRPr sz="4409"/>
            </a:lvl2pPr>
            <a:lvl3pPr marL="1439906" indent="0">
              <a:buNone/>
              <a:defRPr sz="3779"/>
            </a:lvl3pPr>
            <a:lvl4pPr marL="2159859" indent="0">
              <a:buNone/>
              <a:defRPr sz="3149"/>
            </a:lvl4pPr>
            <a:lvl5pPr marL="2879811" indent="0">
              <a:buNone/>
              <a:defRPr sz="3149"/>
            </a:lvl5pPr>
            <a:lvl6pPr marL="3599764" indent="0">
              <a:buNone/>
              <a:defRPr sz="3149"/>
            </a:lvl6pPr>
            <a:lvl7pPr marL="4319717" indent="0">
              <a:buNone/>
              <a:defRPr sz="3149"/>
            </a:lvl7pPr>
            <a:lvl8pPr marL="5039670" indent="0">
              <a:buNone/>
              <a:defRPr sz="3149"/>
            </a:lvl8pPr>
            <a:lvl9pPr marL="5759623" indent="0">
              <a:buNone/>
              <a:defRPr sz="314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20.10.2015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2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947" y="574988"/>
            <a:ext cx="1655933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9947" y="2874937"/>
            <a:ext cx="1655933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9947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20.10.2015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9744" y="10009781"/>
            <a:ext cx="647973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9452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6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06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76" indent="-359976" algn="l" defTabSz="143990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2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799882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3pPr>
      <a:lvl4pPr marL="2519835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3239788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959741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679693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399646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611959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439906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3pPr>
      <a:lvl4pPr marL="2159859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2879811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599764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319717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03967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575962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1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microsoft.com/office/2007/relationships/diagramDrawing" Target="../diagrams/drawing1.xml"/><Relationship Id="rId4" Type="http://schemas.openxmlformats.org/officeDocument/2006/relationships/image" Target="../media/image12.png"/><Relationship Id="rId9" Type="http://schemas.openxmlformats.org/officeDocument/2006/relationships/diagramColors" Target="../diagrams/colors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7073" y="4176994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89691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0142537" y="4571207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648731" y="6657742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7042431" y="3956007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9299300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3494042" y="1571064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141047" y="5722614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2197141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2215066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57665" y="2099135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3850770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370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721541" y="2626270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8126147" y="6342430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1519847" y="3640695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3776716" y="3739867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971458" y="1255752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618463" y="5407302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835081" y="1783823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98957" y="2310958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56635" y="7856277"/>
            <a:ext cx="714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Image Generation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5 Seconds</a:t>
            </a:r>
          </a:p>
        </p:txBody>
      </p:sp>
    </p:spTree>
    <p:extLst>
      <p:ext uri="{BB962C8B-B14F-4D97-AF65-F5344CB8AC3E}">
        <p14:creationId xmlns:p14="http://schemas.microsoft.com/office/powerpoint/2010/main" val="42739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820515" y="6063545"/>
            <a:ext cx="1765988" cy="1360685"/>
            <a:chOff x="6081914" y="3933826"/>
            <a:chExt cx="3411961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1914" y="4139724"/>
              <a:ext cx="3411961" cy="1120955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Bootable App</a:t>
              </a:r>
              <a:endParaRPr lang="de-DE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04452" y="1633030"/>
            <a:ext cx="5896303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534818"/>
              <a:ext cx="2524067" cy="20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  <a:endParaRPr lang="de-DE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13814" y="7484543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48718" y="7543486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Secure Micro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320858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8218699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236624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9872328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928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475" y="8310534"/>
            <a:ext cx="1655807" cy="70592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92667" y="7891664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0644" y="3545561"/>
            <a:ext cx="1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inventory</a:t>
            </a:r>
            <a:endParaRPr lang="de-DE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865984" y="7253654"/>
            <a:ext cx="1026685" cy="89279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30178" y="6896045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3046612" y="636390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2739724" y="7920013"/>
            <a:ext cx="2229507" cy="2238141"/>
            <a:chOff x="3399145" y="8157406"/>
            <a:chExt cx="2229507" cy="2238141"/>
          </a:xfrm>
        </p:grpSpPr>
        <p:sp>
          <p:nvSpPr>
            <p:cNvPr id="26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0" name="Cross 9"/>
            <p:cNvSpPr/>
            <p:nvPr/>
          </p:nvSpPr>
          <p:spPr>
            <a:xfrm rot="2669759">
              <a:off x="3399145" y="8157406"/>
              <a:ext cx="2229507" cy="2238141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05191" y="839032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endParaRPr lang="de-DE" sz="2800" b="1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2936585" y="6260221"/>
            <a:ext cx="1868556" cy="3739133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3173221" y="56903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306191" y="5612076"/>
            <a:ext cx="2806054" cy="5115953"/>
            <a:chOff x="7080552" y="-132277"/>
            <a:chExt cx="2806054" cy="5115953"/>
          </a:xfrm>
        </p:grpSpPr>
        <p:sp>
          <p:nvSpPr>
            <p:cNvPr id="79" name="Rounded Rectangle 75"/>
            <p:cNvSpPr/>
            <p:nvPr/>
          </p:nvSpPr>
          <p:spPr>
            <a:xfrm>
              <a:off x="8059356" y="2517568"/>
              <a:ext cx="1441656" cy="15144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080552" y="-132277"/>
              <a:ext cx="2806054" cy="5115953"/>
              <a:chOff x="7080552" y="-132277"/>
              <a:chExt cx="2806054" cy="511595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0552" y="4277752"/>
                <a:ext cx="1655807" cy="705924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8017713" y="2503194"/>
                <a:ext cx="15069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kill</a:t>
                </a:r>
                <a:endParaRPr lang="de-DE" sz="2800" b="1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7809465" y="427153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045163" y="-132277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err="1"/>
                  <a:t>ps</a:t>
                </a:r>
                <a:endParaRPr lang="de-DE" sz="2800" b="1" dirty="0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8048943" y="604174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78" name="Cross 77"/>
              <p:cNvSpPr/>
              <p:nvPr/>
            </p:nvSpPr>
            <p:spPr>
              <a:xfrm rot="2669759">
                <a:off x="7657099" y="2146402"/>
                <a:ext cx="2229507" cy="2238141"/>
              </a:xfrm>
              <a:prstGeom prst="plus">
                <a:avLst>
                  <a:gd name="adj" fmla="val 47174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14942458" y="6551260"/>
            <a:ext cx="1554733" cy="592848"/>
            <a:chOff x="2151794" y="398361"/>
            <a:chExt cx="1639950" cy="592848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15049754" y="7931807"/>
            <a:ext cx="1747595" cy="562033"/>
            <a:chOff x="2214063" y="429176"/>
            <a:chExt cx="1577681" cy="56203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14063" y="42917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776" y="6275876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594" y="8403625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 rot="2019014">
            <a:off x="5016020" y="7249923"/>
            <a:ext cx="7916120" cy="991479"/>
            <a:chOff x="251750" y="3607330"/>
            <a:chExt cx="7916120" cy="991479"/>
          </a:xfrm>
        </p:grpSpPr>
        <p:grpSp>
          <p:nvGrpSpPr>
            <p:cNvPr id="69" name="Group 68"/>
            <p:cNvGrpSpPr/>
            <p:nvPr/>
          </p:nvGrpSpPr>
          <p:grpSpPr>
            <a:xfrm rot="19611581">
              <a:off x="251750" y="3607330"/>
              <a:ext cx="7916120" cy="991479"/>
              <a:chOff x="-3403663" y="318043"/>
              <a:chExt cx="7146456" cy="991479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 rot="21569405">
                <a:off x="-3403663" y="1306628"/>
                <a:ext cx="7126260" cy="2894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 rot="19580986">
              <a:off x="3517052" y="4037294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run</a:t>
              </a:r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5690" y="10106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 rot="15783161">
            <a:off x="3803049" y="4241481"/>
            <a:ext cx="2158000" cy="1871099"/>
            <a:chOff x="6193846" y="4323361"/>
            <a:chExt cx="2158000" cy="1871099"/>
          </a:xfrm>
        </p:grpSpPr>
        <p:grpSp>
          <p:nvGrpSpPr>
            <p:cNvPr id="82" name="Group 81"/>
            <p:cNvGrpSpPr/>
            <p:nvPr/>
          </p:nvGrpSpPr>
          <p:grpSpPr>
            <a:xfrm rot="2175025">
              <a:off x="6193846" y="4598766"/>
              <a:ext cx="2158000" cy="1595694"/>
              <a:chOff x="2386580" y="381655"/>
              <a:chExt cx="1408522" cy="1595694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2805870" flipV="1">
                <a:off x="2177790" y="805057"/>
                <a:ext cx="1595694" cy="748889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87581">
                <a:off x="2386580" y="412299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2888955">
              <a:off x="6614341" y="472941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push</a:t>
              </a:r>
              <a:endParaRPr lang="de-DE" sz="28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6705380">
            <a:off x="4108914" y="5188443"/>
            <a:ext cx="2158000" cy="1093712"/>
            <a:chOff x="6047476" y="5127324"/>
            <a:chExt cx="2158000" cy="1093712"/>
          </a:xfrm>
        </p:grpSpPr>
        <p:grpSp>
          <p:nvGrpSpPr>
            <p:cNvPr id="87" name="Group 86"/>
            <p:cNvGrpSpPr/>
            <p:nvPr/>
          </p:nvGrpSpPr>
          <p:grpSpPr>
            <a:xfrm rot="12978250">
              <a:off x="6047476" y="5127324"/>
              <a:ext cx="2158000" cy="1068144"/>
              <a:chOff x="2334271" y="318043"/>
              <a:chExt cx="1408522" cy="1068144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rot="13516370" flipH="1">
                <a:off x="2521748" y="548171"/>
                <a:ext cx="950331" cy="725701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 rot="1915980">
              <a:off x="6534005" y="5697816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pull</a:t>
              </a:r>
              <a:endParaRPr lang="de-DE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2542460">
            <a:off x="1726771" y="5961494"/>
            <a:ext cx="1579601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798686" y="5803367"/>
            <a:ext cx="3320724" cy="1569660"/>
            <a:chOff x="272155" y="308052"/>
            <a:chExt cx="3320724" cy="1569661"/>
          </a:xfrm>
        </p:grpSpPr>
        <p:sp>
          <p:nvSpPr>
            <p:cNvPr id="5" name="Rectangle 4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37409" y="4065824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152014" y="5121044"/>
            <a:ext cx="1423555" cy="685800"/>
            <a:chOff x="1155127" y="1365420"/>
            <a:chExt cx="1423555" cy="685800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6133" y="4266370"/>
            <a:ext cx="1423555" cy="685800"/>
            <a:chOff x="1159246" y="646669"/>
            <a:chExt cx="1423555" cy="685800"/>
          </a:xfrm>
        </p:grpSpPr>
        <p:sp>
          <p:nvSpPr>
            <p:cNvPr id="96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19652805">
            <a:off x="4442082" y="636611"/>
            <a:ext cx="1390661" cy="1007553"/>
            <a:chOff x="2789920" y="566271"/>
            <a:chExt cx="1390661" cy="1007553"/>
          </a:xfrm>
        </p:grpSpPr>
        <p:cxnSp>
          <p:nvCxnSpPr>
            <p:cNvPr id="92" name="Straight Arrow Connector 62"/>
            <p:cNvCxnSpPr/>
            <p:nvPr/>
          </p:nvCxnSpPr>
          <p:spPr>
            <a:xfrm>
              <a:off x="2789920" y="704012"/>
              <a:ext cx="1368841" cy="869812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63"/>
            <p:cNvSpPr txBox="1"/>
            <p:nvPr/>
          </p:nvSpPr>
          <p:spPr>
            <a:xfrm rot="1947300">
              <a:off x="2845250" y="56627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create</a:t>
              </a:r>
              <a:endParaRPr lang="de-DE" sz="2800" b="1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457642" y="5449771"/>
            <a:ext cx="1335331" cy="1035917"/>
            <a:chOff x="11705650" y="3796815"/>
            <a:chExt cx="1335331" cy="1035917"/>
          </a:xfrm>
        </p:grpSpPr>
        <p:sp>
          <p:nvSpPr>
            <p:cNvPr id="31" name="Freeform 30"/>
            <p:cNvSpPr/>
            <p:nvPr/>
          </p:nvSpPr>
          <p:spPr>
            <a:xfrm rot="16444475">
              <a:off x="11845053" y="3774524"/>
              <a:ext cx="1035917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1705650" y="397849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281296" y="1956267"/>
            <a:ext cx="1701827" cy="546568"/>
            <a:chOff x="13622372" y="487952"/>
            <a:chExt cx="1701827" cy="546568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13722216" y="1034520"/>
              <a:ext cx="1601983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3622372" y="487952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convert</a:t>
              </a:r>
              <a:endParaRPr lang="de-DE" sz="2800" b="1" dirty="0"/>
            </a:p>
          </p:txBody>
        </p:sp>
      </p:grpSp>
      <p:pic>
        <p:nvPicPr>
          <p:cNvPr id="10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85434">
            <a:off x="12023637" y="417491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ounded Rectangle 25"/>
          <p:cNvSpPr/>
          <p:nvPr/>
        </p:nvSpPr>
        <p:spPr>
          <a:xfrm>
            <a:off x="6191066" y="1689333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5881506" y="3245438"/>
            <a:ext cx="2229507" cy="2238141"/>
            <a:chOff x="3399145" y="8157406"/>
            <a:chExt cx="2229507" cy="2238141"/>
          </a:xfrm>
        </p:grpSpPr>
        <p:sp>
          <p:nvSpPr>
            <p:cNvPr id="109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10" name="Cross 109"/>
            <p:cNvSpPr/>
            <p:nvPr/>
          </p:nvSpPr>
          <p:spPr>
            <a:xfrm rot="2669759">
              <a:off x="3399145" y="8157406"/>
              <a:ext cx="2229507" cy="2238141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637084" y="8662887"/>
              <a:ext cx="1793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 smtClean="0"/>
                <a:t>rm</a:t>
              </a:r>
              <a:r>
                <a:rPr lang="en-US" sz="2800" b="1" dirty="0" smtClean="0"/>
                <a:t> -vault</a:t>
              </a:r>
              <a:endParaRPr lang="de-DE" sz="2800" b="1" dirty="0"/>
            </a:p>
          </p:txBody>
        </p:sp>
      </p:grpSp>
      <p:sp>
        <p:nvSpPr>
          <p:cNvPr id="112" name="Rounded Rectangle 111"/>
          <p:cNvSpPr/>
          <p:nvPr/>
        </p:nvSpPr>
        <p:spPr>
          <a:xfrm>
            <a:off x="5811714" y="483577"/>
            <a:ext cx="4352193" cy="510833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Box 112"/>
          <p:cNvSpPr txBox="1"/>
          <p:nvPr/>
        </p:nvSpPr>
        <p:spPr>
          <a:xfrm>
            <a:off x="7273364" y="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ls -vault</a:t>
            </a:r>
            <a:endParaRPr lang="de-DE" sz="2800" b="1" dirty="0"/>
          </a:p>
        </p:txBody>
      </p:sp>
      <p:grpSp>
        <p:nvGrpSpPr>
          <p:cNvPr id="114" name="Group 41"/>
          <p:cNvGrpSpPr/>
          <p:nvPr/>
        </p:nvGrpSpPr>
        <p:grpSpPr>
          <a:xfrm>
            <a:off x="6182971" y="856339"/>
            <a:ext cx="1626577" cy="685800"/>
            <a:chOff x="1159246" y="646669"/>
            <a:chExt cx="1423555" cy="685800"/>
          </a:xfrm>
        </p:grpSpPr>
        <p:sp>
          <p:nvSpPr>
            <p:cNvPr id="115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7" name="Snip Same Side Corner Rectangle 116"/>
          <p:cNvSpPr/>
          <p:nvPr/>
        </p:nvSpPr>
        <p:spPr>
          <a:xfrm>
            <a:off x="6081297" y="597877"/>
            <a:ext cx="1858157" cy="4721469"/>
          </a:xfrm>
          <a:prstGeom prst="snip2Same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ounded Rectangle 25"/>
          <p:cNvSpPr/>
          <p:nvPr/>
        </p:nvSpPr>
        <p:spPr>
          <a:xfrm>
            <a:off x="8163473" y="169226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7853913" y="3248369"/>
            <a:ext cx="2229507" cy="2238141"/>
            <a:chOff x="3399145" y="8157406"/>
            <a:chExt cx="2229507" cy="2238141"/>
          </a:xfrm>
        </p:grpSpPr>
        <p:sp>
          <p:nvSpPr>
            <p:cNvPr id="120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21" name="Cross 120"/>
            <p:cNvSpPr/>
            <p:nvPr/>
          </p:nvSpPr>
          <p:spPr>
            <a:xfrm rot="2669759">
              <a:off x="3399145" y="8157406"/>
              <a:ext cx="2229507" cy="2238141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3" name="Group 41"/>
          <p:cNvGrpSpPr/>
          <p:nvPr/>
        </p:nvGrpSpPr>
        <p:grpSpPr>
          <a:xfrm>
            <a:off x="8155378" y="859270"/>
            <a:ext cx="1626577" cy="685800"/>
            <a:chOff x="1159246" y="646669"/>
            <a:chExt cx="1423555" cy="685800"/>
          </a:xfrm>
        </p:grpSpPr>
        <p:sp>
          <p:nvSpPr>
            <p:cNvPr id="124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5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6" name="Snip Same Side Corner Rectangle 125"/>
          <p:cNvSpPr/>
          <p:nvPr/>
        </p:nvSpPr>
        <p:spPr>
          <a:xfrm>
            <a:off x="8053704" y="600808"/>
            <a:ext cx="1858157" cy="4721469"/>
          </a:xfrm>
          <a:prstGeom prst="snip2Same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TextBox 126"/>
          <p:cNvSpPr txBox="1"/>
          <p:nvPr/>
        </p:nvSpPr>
        <p:spPr>
          <a:xfrm>
            <a:off x="8065476" y="3753849"/>
            <a:ext cx="1793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rm</a:t>
            </a:r>
            <a:r>
              <a:rPr lang="en-US" sz="2800" b="1" dirty="0" smtClean="0"/>
              <a:t> -vault</a:t>
            </a:r>
            <a:endParaRPr lang="de-DE" sz="2800" b="1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6422729" y="5445814"/>
            <a:ext cx="3320724" cy="1569660"/>
            <a:chOff x="272155" y="308052"/>
            <a:chExt cx="3320724" cy="1569661"/>
          </a:xfrm>
        </p:grpSpPr>
        <p:sp>
          <p:nvSpPr>
            <p:cNvPr id="129" name="Rectangle 128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Vault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2058727" y="1692591"/>
            <a:ext cx="1610387" cy="1610382"/>
            <a:chOff x="11205872" y="8321991"/>
            <a:chExt cx="1610387" cy="1610382"/>
          </a:xfrm>
        </p:grpSpPr>
        <p:sp>
          <p:nvSpPr>
            <p:cNvPr id="135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3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Straight Arrow Connector 136"/>
          <p:cNvCxnSpPr/>
          <p:nvPr/>
        </p:nvCxnSpPr>
        <p:spPr>
          <a:xfrm>
            <a:off x="12933485" y="3437792"/>
            <a:ext cx="562707" cy="2567354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4698575">
            <a:off x="12769518" y="404004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grpSp>
        <p:nvGrpSpPr>
          <p:cNvPr id="140" name="Group 139"/>
          <p:cNvGrpSpPr/>
          <p:nvPr/>
        </p:nvGrpSpPr>
        <p:grpSpPr>
          <a:xfrm rot="20392435" flipH="1">
            <a:off x="12002621" y="5707760"/>
            <a:ext cx="1366681" cy="1009305"/>
            <a:chOff x="11713968" y="3937995"/>
            <a:chExt cx="1335331" cy="1009305"/>
          </a:xfrm>
        </p:grpSpPr>
        <p:sp>
          <p:nvSpPr>
            <p:cNvPr id="141" name="Freeform 140"/>
            <p:cNvSpPr/>
            <p:nvPr/>
          </p:nvSpPr>
          <p:spPr>
            <a:xfrm rot="16444475">
              <a:off x="11872281" y="3902398"/>
              <a:ext cx="1009305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TextBox 141"/>
            <p:cNvSpPr txBox="1"/>
            <p:nvPr/>
          </p:nvSpPr>
          <p:spPr>
            <a:xfrm rot="20392435">
              <a:off x="11713968" y="4078383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 smtClean="0"/>
                <a:t>cfg</a:t>
              </a:r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10762076" y="52180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963" y="438299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41"/>
          <p:cNvGrpSpPr/>
          <p:nvPr/>
        </p:nvGrpSpPr>
        <p:grpSpPr>
          <a:xfrm>
            <a:off x="11373524" y="3256642"/>
            <a:ext cx="2634343" cy="708691"/>
            <a:chOff x="671873" y="646669"/>
            <a:chExt cx="2634343" cy="708691"/>
          </a:xfrm>
        </p:grpSpPr>
        <p:sp>
          <p:nvSpPr>
            <p:cNvPr id="67" name="Snip Diagonal Corner Rectangle 95"/>
            <p:cNvSpPr/>
            <p:nvPr/>
          </p:nvSpPr>
          <p:spPr>
            <a:xfrm>
              <a:off x="671873" y="646669"/>
              <a:ext cx="2634342" cy="708691"/>
            </a:xfrm>
            <a:prstGeom prst="round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TextBox 96"/>
            <p:cNvSpPr txBox="1"/>
            <p:nvPr/>
          </p:nvSpPr>
          <p:spPr>
            <a:xfrm>
              <a:off x="715416" y="793462"/>
              <a:ext cx="2590800" cy="434935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Elastic Load Balancer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Rounded Rectangle 75"/>
          <p:cNvSpPr/>
          <p:nvPr/>
        </p:nvSpPr>
        <p:spPr>
          <a:xfrm>
            <a:off x="10580369" y="53704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99" name="Rounded Rectangle 75"/>
          <p:cNvSpPr/>
          <p:nvPr/>
        </p:nvSpPr>
        <p:spPr>
          <a:xfrm>
            <a:off x="13298866" y="5218085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01" name="Rounded Rectangle 75"/>
          <p:cNvSpPr/>
          <p:nvPr/>
        </p:nvSpPr>
        <p:spPr>
          <a:xfrm>
            <a:off x="13138930" y="5392257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V2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11465547" y="4088424"/>
            <a:ext cx="517575" cy="1055293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3345930" y="4106007"/>
            <a:ext cx="478887" cy="1040640"/>
          </a:xfrm>
          <a:prstGeom prst="straightConnector1">
            <a:avLst/>
          </a:prstGeom>
          <a:ln w="1428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783273" y="31381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ounded Rectangle 75"/>
          <p:cNvSpPr/>
          <p:nvPr/>
        </p:nvSpPr>
        <p:spPr>
          <a:xfrm>
            <a:off x="3022751" y="33151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1" name="Group 20"/>
          <p:cNvGrpSpPr/>
          <p:nvPr/>
        </p:nvGrpSpPr>
        <p:grpSpPr>
          <a:xfrm rot="20392435" flipH="1">
            <a:off x="1750790" y="2674414"/>
            <a:ext cx="1366681" cy="1009305"/>
            <a:chOff x="11713968" y="3937995"/>
            <a:chExt cx="1335331" cy="1009305"/>
          </a:xfrm>
        </p:grpSpPr>
        <p:sp>
          <p:nvSpPr>
            <p:cNvPr id="22" name="Freeform 21"/>
            <p:cNvSpPr/>
            <p:nvPr/>
          </p:nvSpPr>
          <p:spPr>
            <a:xfrm rot="16444475">
              <a:off x="11872281" y="3902398"/>
              <a:ext cx="1009305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 rot="20392435">
              <a:off x="11713968" y="4078383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 smtClean="0"/>
                <a:t>cfg</a:t>
              </a:r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153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298" y="8195727"/>
            <a:ext cx="1655807" cy="705924"/>
          </a:xfrm>
          <a:prstGeom prst="rect">
            <a:avLst/>
          </a:prstGeom>
        </p:spPr>
      </p:pic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994" y="8280412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481402" y="3717384"/>
            <a:ext cx="1896954" cy="4439845"/>
            <a:chOff x="2081896" y="2055296"/>
            <a:chExt cx="1896954" cy="4439845"/>
          </a:xfrm>
        </p:grpSpPr>
        <p:grpSp>
          <p:nvGrpSpPr>
            <p:cNvPr id="2" name="Group 1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66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dev</a:t>
              </a:r>
              <a:endParaRPr lang="de-DE" sz="36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42084" y="3717384"/>
            <a:ext cx="1896954" cy="4439845"/>
            <a:chOff x="2081896" y="2055296"/>
            <a:chExt cx="1896954" cy="4439845"/>
          </a:xfrm>
        </p:grpSpPr>
        <p:grpSp>
          <p:nvGrpSpPr>
            <p:cNvPr id="94" name="Group 93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1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test</a:t>
              </a:r>
              <a:endParaRPr lang="de-DE" sz="36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1202767" y="3717384"/>
            <a:ext cx="1896954" cy="4439845"/>
            <a:chOff x="2081896" y="2055296"/>
            <a:chExt cx="1896954" cy="44398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7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prod</a:t>
              </a:r>
              <a:endParaRPr lang="de-DE" sz="3600" b="1" dirty="0"/>
            </a:p>
          </p:txBody>
        </p:sp>
      </p:grpSp>
      <p:pic>
        <p:nvPicPr>
          <p:cNvPr id="10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49" y="827515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/>
          <p:cNvCxnSpPr/>
          <p:nvPr/>
        </p:nvCxnSpPr>
        <p:spPr>
          <a:xfrm flipV="1">
            <a:off x="65458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98986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5"/>
          <p:cNvSpPr/>
          <p:nvPr/>
        </p:nvSpPr>
        <p:spPr>
          <a:xfrm>
            <a:off x="11510750" y="2612205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11197519" y="2422020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2465262" y="18521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3343670" y="260396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6765756" y="6619121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6458868" y="6343101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6864914" y="6576021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568911" y="6440932"/>
            <a:ext cx="1496257" cy="679282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5061479" y="6168197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25169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6765756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5084866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65483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3440030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3554635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58754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17"/>
          <p:cNvGrpSpPr/>
          <p:nvPr/>
        </p:nvGrpSpPr>
        <p:grpSpPr>
          <a:xfrm>
            <a:off x="12557283" y="6093663"/>
            <a:ext cx="3239954" cy="2215991"/>
            <a:chOff x="7477384" y="5317103"/>
            <a:chExt cx="3239954" cy="2215991"/>
          </a:xfrm>
        </p:grpSpPr>
        <p:sp>
          <p:nvSpPr>
            <p:cNvPr id="3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3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1"/>
          <p:cNvGrpSpPr/>
          <p:nvPr/>
        </p:nvGrpSpPr>
        <p:grpSpPr>
          <a:xfrm>
            <a:off x="9911441" y="7078727"/>
            <a:ext cx="1423555" cy="685800"/>
            <a:chOff x="1159246" y="646669"/>
            <a:chExt cx="1423555" cy="685800"/>
          </a:xfrm>
        </p:grpSpPr>
        <p:sp>
          <p:nvSpPr>
            <p:cNvPr id="48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62"/>
          <p:cNvCxnSpPr/>
          <p:nvPr/>
        </p:nvCxnSpPr>
        <p:spPr>
          <a:xfrm flipV="1">
            <a:off x="11582195" y="7411216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3"/>
          <p:cNvSpPr txBox="1"/>
          <p:nvPr/>
        </p:nvSpPr>
        <p:spPr>
          <a:xfrm>
            <a:off x="11558394" y="67476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095" y="5667137"/>
            <a:ext cx="1655807" cy="705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45" y="3611796"/>
            <a:ext cx="1655807" cy="705924"/>
          </a:xfrm>
          <a:prstGeom prst="rect">
            <a:avLst/>
          </a:prstGeom>
        </p:spPr>
      </p:pic>
      <p:sp>
        <p:nvSpPr>
          <p:cNvPr id="79" name="Rounded Rectangle 75"/>
          <p:cNvSpPr/>
          <p:nvPr/>
        </p:nvSpPr>
        <p:spPr>
          <a:xfrm>
            <a:off x="10458862" y="4137614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2675670" y="198201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10417221" y="4123238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3227411" y="5173457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4451642" y="461402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519000" y="20512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78" name="Cross 77"/>
          <p:cNvSpPr/>
          <p:nvPr/>
        </p:nvSpPr>
        <p:spPr>
          <a:xfrm rot="2669759">
            <a:off x="10056607" y="3766448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9" name="Group 68"/>
          <p:cNvGrpSpPr/>
          <p:nvPr/>
        </p:nvGrpSpPr>
        <p:grpSpPr>
          <a:xfrm>
            <a:off x="4619314" y="2167065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666521" y="2277386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3569854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5188590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067" y="7236445"/>
            <a:ext cx="1655807" cy="705924"/>
          </a:xfrm>
          <a:prstGeom prst="rect">
            <a:avLst/>
          </a:prstGeom>
        </p:spPr>
      </p:pic>
      <p:pic>
        <p:nvPicPr>
          <p:cNvPr id="1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82" y="369264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843" y="575267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751" y="729244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9725398" y="676313"/>
            <a:ext cx="3239954" cy="2215991"/>
            <a:chOff x="7477384" y="5317103"/>
            <a:chExt cx="3239954" cy="2215991"/>
          </a:xfrm>
        </p:grpSpPr>
        <p:sp>
          <p:nvSpPr>
            <p:cNvPr id="22" name="Rectangle 21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12271485" y="1817036"/>
            <a:ext cx="1601983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71641" y="12704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pic>
        <p:nvPicPr>
          <p:cNvPr id="27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737" y="153721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7771635" y="8787541"/>
            <a:ext cx="1496257" cy="679282"/>
            <a:chOff x="6448425" y="3933827"/>
            <a:chExt cx="2628900" cy="1409700"/>
          </a:xfrm>
        </p:grpSpPr>
        <p:sp>
          <p:nvSpPr>
            <p:cNvPr id="29" name="Rounded Rectangle 28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12996858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4760322" y="8217564"/>
            <a:ext cx="1746456" cy="1819239"/>
            <a:chOff x="12360816" y="8217563"/>
            <a:chExt cx="1746456" cy="1819239"/>
          </a:xfrm>
        </p:grpSpPr>
        <p:sp>
          <p:nvSpPr>
            <p:cNvPr id="34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522809" y="9174955"/>
            <a:ext cx="1335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AMI</a:t>
            </a:r>
            <a:endParaRPr lang="de-DE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2809603" y="9174955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instances</a:t>
            </a:r>
            <a:endParaRPr lang="de-DE" sz="2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9491657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205872" y="8321991"/>
            <a:ext cx="1610387" cy="1610382"/>
            <a:chOff x="11205872" y="8321991"/>
            <a:chExt cx="1610387" cy="1610382"/>
          </a:xfrm>
        </p:grpSpPr>
        <p:sp>
          <p:nvSpPr>
            <p:cNvPr id="32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02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074" y="8770768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268" y="5187200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11099080" y="3630042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12828501" y="4054004"/>
            <a:ext cx="1381738" cy="673166"/>
            <a:chOff x="2334271" y="318043"/>
            <a:chExt cx="1457473" cy="673166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826" y="3858938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204" y="5751353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592" y="7139722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4065403" y="559832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5794824" y="6022291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1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96" y="723988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241" y="5229986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75"/>
          <p:cNvSpPr/>
          <p:nvPr/>
        </p:nvSpPr>
        <p:spPr>
          <a:xfrm>
            <a:off x="9705914" y="8598878"/>
            <a:ext cx="1176176" cy="11984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152270" y="8548614"/>
            <a:ext cx="1381738" cy="673166"/>
            <a:chOff x="2334271" y="318043"/>
            <a:chExt cx="1457473" cy="673166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21" name="Rounded Rectangle 75"/>
          <p:cNvSpPr/>
          <p:nvPr/>
        </p:nvSpPr>
        <p:spPr>
          <a:xfrm>
            <a:off x="12705310" y="761763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12708241" y="92853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2672096" y="874464"/>
            <a:ext cx="1496257" cy="679282"/>
            <a:chOff x="6448425" y="3933827"/>
            <a:chExt cx="2628900" cy="1409700"/>
          </a:xfrm>
        </p:grpSpPr>
        <p:sp>
          <p:nvSpPr>
            <p:cNvPr id="24" name="Rounded Rectangle 2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7897319" y="1208866"/>
            <a:ext cx="1601313" cy="10481"/>
          </a:xfrm>
          <a:prstGeom prst="straightConnector1">
            <a:avLst/>
          </a:prstGeom>
          <a:ln w="142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5"/>
          <p:cNvSpPr/>
          <p:nvPr/>
        </p:nvSpPr>
        <p:spPr>
          <a:xfrm>
            <a:off x="6106333" y="40891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AMI</a:t>
            </a:r>
            <a:endParaRPr lang="de-DE" sz="2000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9660783" y="304487"/>
            <a:ext cx="1746456" cy="1819239"/>
            <a:chOff x="12360816" y="8217563"/>
            <a:chExt cx="1746456" cy="1819239"/>
          </a:xfrm>
        </p:grpSpPr>
        <p:sp>
          <p:nvSpPr>
            <p:cNvPr id="29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19986" y="1297045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692479" y="241970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other</a:t>
            </a:r>
          </a:p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tools</a:t>
            </a:r>
            <a:endParaRPr lang="de-DE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348156" y="1208866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97" y="802006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6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35" y="857691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90" y="547457"/>
            <a:ext cx="1584702" cy="49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4450730" y="2129133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264" y="7637758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0325518" y="6937149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28400" y="7368865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876890" y="8168725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4687333" y="22199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2274598" y="7461401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12317443" y="8149087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692145" y="196141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852706" y="1529008"/>
            <a:ext cx="3239954" cy="2215991"/>
            <a:chOff x="3453200" y="-91038"/>
            <a:chExt cx="3239954" cy="2215991"/>
          </a:xfrm>
        </p:grpSpPr>
        <p:sp>
          <p:nvSpPr>
            <p:cNvPr id="62" name="Rectangle 61"/>
            <p:cNvSpPr/>
            <p:nvPr/>
          </p:nvSpPr>
          <p:spPr>
            <a:xfrm>
              <a:off x="3901828" y="-91038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04710" y="340680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3200" y="1140540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 rot="10800000">
            <a:off x="11671218" y="3270080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11907821" y="270600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9912633" y="244745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3521822" y="2015042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4024704" y="2446758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073194" y="3246618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94" y="4166822"/>
            <a:ext cx="514422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37" y="2901810"/>
            <a:ext cx="788468" cy="91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60" y="552198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693" y="5498888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797" y="3048962"/>
            <a:ext cx="809738" cy="95263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795291" y="4119318"/>
            <a:ext cx="1155887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1893237">
            <a:off x="3884042" y="3460642"/>
            <a:ext cx="1288610" cy="673166"/>
            <a:chOff x="2334271" y="318043"/>
            <a:chExt cx="1457473" cy="6731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19944874">
            <a:off x="3630361" y="4858559"/>
            <a:ext cx="1237567" cy="673166"/>
            <a:chOff x="2334271" y="318043"/>
            <a:chExt cx="1457473" cy="67316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Boxfus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r="15715" b="25189"/>
          <a:stretch/>
        </p:blipFill>
        <p:spPr bwMode="auto">
          <a:xfrm>
            <a:off x="5016711" y="4196429"/>
            <a:ext cx="1139251" cy="12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6215155" y="4098723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8" name="Rounded Rectangle 25"/>
          <p:cNvSpPr/>
          <p:nvPr/>
        </p:nvSpPr>
        <p:spPr>
          <a:xfrm>
            <a:off x="7539919" y="4288408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366924" y="5244695"/>
            <a:ext cx="1346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Minimal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Secure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Portable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19944874">
            <a:off x="8385653" y="3528148"/>
            <a:ext cx="1237567" cy="673166"/>
            <a:chOff x="2334271" y="318043"/>
            <a:chExt cx="1457473" cy="673166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 rot="1893237">
            <a:off x="8732010" y="4694259"/>
            <a:ext cx="1288610" cy="673166"/>
            <a:chOff x="2334271" y="318043"/>
            <a:chExt cx="1457473" cy="673166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4801" y="4857516"/>
            <a:ext cx="2626907" cy="242668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88982" y="5116096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2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29" y="715925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01" y="5727491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11" y="5409102"/>
            <a:ext cx="809738" cy="9526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8133043" y="6426824"/>
            <a:ext cx="18566" cy="874085"/>
          </a:xfrm>
          <a:prstGeom prst="straightConnector1">
            <a:avLst/>
          </a:prstGeom>
          <a:ln w="1111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5"/>
          <p:cNvSpPr/>
          <p:nvPr/>
        </p:nvSpPr>
        <p:spPr>
          <a:xfrm>
            <a:off x="5099461" y="6290202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18847739" flipV="1">
            <a:off x="6624044" y="6737109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2883253" flipV="1">
            <a:off x="8475772" y="6783214"/>
            <a:ext cx="127813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0040" y="4981083"/>
            <a:ext cx="2626907" cy="242668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13809573" y="6050632"/>
            <a:ext cx="94669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39590977"/>
              </p:ext>
            </p:extLst>
          </p:nvPr>
        </p:nvGraphicFramePr>
        <p:xfrm>
          <a:off x="3946935" y="6816061"/>
          <a:ext cx="8653077" cy="187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rot="18847739" flipV="1">
            <a:off x="11218698" y="6765942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564" y="8468421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06" y="8407782"/>
            <a:ext cx="1482810" cy="4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08" y="2136231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802" y="2378807"/>
            <a:ext cx="1538745" cy="615498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58091" y="1996015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671" y="2233026"/>
            <a:ext cx="695422" cy="114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412" y="2475602"/>
            <a:ext cx="1538745" cy="6154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63701" y="2092810"/>
            <a:ext cx="1151769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07" y="2802848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768" y="6218079"/>
            <a:ext cx="695422" cy="1143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62" y="6460655"/>
            <a:ext cx="1538745" cy="61549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9198382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467" y="6884696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984" y="6222739"/>
            <a:ext cx="1116380" cy="345217"/>
          </a:xfrm>
          <a:prstGeom prst="rect">
            <a:avLst/>
          </a:prstGeom>
        </p:spPr>
      </p:pic>
      <p:pic>
        <p:nvPicPr>
          <p:cNvPr id="2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942" y="6210582"/>
            <a:ext cx="1472772" cy="12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ravis-ci.com/img/brand-standards/logo-downloads/TravisCI-Full-Color-vertic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030" y="6174411"/>
            <a:ext cx="478494" cy="61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V="1">
            <a:off x="7163634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19" y="8870541"/>
            <a:ext cx="1538745" cy="615498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107008" y="8487749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30" y="8643554"/>
            <a:ext cx="1116380" cy="3452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21" y="8809892"/>
            <a:ext cx="1234388" cy="87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5"/>
          <p:cNvSpPr/>
          <p:nvPr/>
        </p:nvSpPr>
        <p:spPr>
          <a:xfrm>
            <a:off x="4137663" y="3386472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7678923" y="1753632"/>
            <a:ext cx="2242751" cy="1789646"/>
            <a:chOff x="1294361" y="4557307"/>
            <a:chExt cx="2242751" cy="1789646"/>
          </a:xfrm>
        </p:grpSpPr>
        <p:pic>
          <p:nvPicPr>
            <p:cNvPr id="4" name="Picture 2" descr="Console showing log4J log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028" y="4557307"/>
              <a:ext cx="2004202" cy="14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94361" y="5946843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Instance Boot logs</a:t>
              </a:r>
              <a:endParaRPr lang="de-DE" sz="20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5753869" y="4529170"/>
            <a:ext cx="1823118" cy="69904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791437" y="2861901"/>
            <a:ext cx="1822623" cy="90822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701579" y="4611643"/>
            <a:ext cx="2254085" cy="1814879"/>
            <a:chOff x="5246466" y="1076300"/>
            <a:chExt cx="2254085" cy="1814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l="861" t="13474" r="845" b="1728"/>
            <a:stretch/>
          </p:blipFill>
          <p:spPr>
            <a:xfrm>
              <a:off x="5251619" y="1076300"/>
              <a:ext cx="2248932" cy="145418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246466" y="2491069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Application logs</a:t>
              </a:r>
              <a:endParaRPr lang="de-DE" sz="2000" b="1" dirty="0"/>
            </a:p>
          </p:txBody>
        </p:sp>
      </p:grpSp>
      <p:pic>
        <p:nvPicPr>
          <p:cNvPr id="13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670" y="7316689"/>
            <a:ext cx="1538745" cy="615498"/>
          </a:xfrm>
          <a:prstGeom prst="rect">
            <a:avLst/>
          </a:prstGeom>
        </p:spPr>
      </p:pic>
      <p:cxnSp>
        <p:nvCxnSpPr>
          <p:cNvPr id="14" name="Straight Arrow Connector 16"/>
          <p:cNvCxnSpPr/>
          <p:nvPr/>
        </p:nvCxnSpPr>
        <p:spPr>
          <a:xfrm flipV="1">
            <a:off x="12612790" y="7598644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392" y="7078773"/>
            <a:ext cx="1116380" cy="345217"/>
          </a:xfrm>
          <a:prstGeom prst="rect">
            <a:avLst/>
          </a:prstGeom>
        </p:spPr>
      </p:pic>
      <p:pic>
        <p:nvPicPr>
          <p:cNvPr id="1026" name="Picture 2" descr="http://localhost:4000/assets/img/springboo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074" y="7316690"/>
            <a:ext cx="682818" cy="61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88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5"/>
          <p:cNvSpPr/>
          <p:nvPr/>
        </p:nvSpPr>
        <p:spPr>
          <a:xfrm>
            <a:off x="7742509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5" name="Rounded Rectangle 75"/>
          <p:cNvSpPr/>
          <p:nvPr/>
        </p:nvSpPr>
        <p:spPr>
          <a:xfrm>
            <a:off x="9512693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187515" y="5549075"/>
            <a:ext cx="2096868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289847" y="4985990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out</a:t>
            </a:r>
            <a:endParaRPr lang="de-DE" sz="2800" b="1" dirty="0"/>
          </a:p>
        </p:txBody>
      </p:sp>
      <p:sp>
        <p:nvSpPr>
          <p:cNvPr id="11" name="Rounded Rectangle 75"/>
          <p:cNvSpPr/>
          <p:nvPr/>
        </p:nvSpPr>
        <p:spPr>
          <a:xfrm>
            <a:off x="13460440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2" name="Rounded Rectangle 75"/>
          <p:cNvSpPr/>
          <p:nvPr/>
        </p:nvSpPr>
        <p:spPr>
          <a:xfrm>
            <a:off x="15230624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3" name="Rounded Rectangle 75"/>
          <p:cNvSpPr/>
          <p:nvPr/>
        </p:nvSpPr>
        <p:spPr>
          <a:xfrm>
            <a:off x="13454578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4" name="Rounded Rectangle 75"/>
          <p:cNvSpPr/>
          <p:nvPr/>
        </p:nvSpPr>
        <p:spPr>
          <a:xfrm>
            <a:off x="15224762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426992" y="5525631"/>
            <a:ext cx="2089638" cy="473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38262" y="4953752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in</a:t>
            </a:r>
            <a:endParaRPr lang="de-DE" sz="28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3815278" y="473609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9339569" y="2514600"/>
            <a:ext cx="5860" cy="1998784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8904201" y="3435613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up</a:t>
            </a:r>
            <a:endParaRPr lang="de-DE" sz="28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850" y="1"/>
            <a:ext cx="4838464" cy="2347551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9351292" y="6573715"/>
            <a:ext cx="11722" cy="216583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400000">
            <a:off x="8648924" y="7169713"/>
            <a:ext cx="2071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down</a:t>
            </a:r>
            <a:endParaRPr lang="de-DE" sz="28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144" y="8893579"/>
            <a:ext cx="2128845" cy="10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1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2091823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435705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586468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525578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56228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74084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856228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56228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25578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25578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25578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25578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7477162" y="271682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79494" y="215486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1570093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010003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010003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010003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7488885" y="503213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91217" y="447017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11581816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021726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021726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2.6.1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021726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V="1">
            <a:off x="7491816" y="7452948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94148" y="6890991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65" name="Rounded Rectangle 75"/>
          <p:cNvSpPr/>
          <p:nvPr/>
        </p:nvSpPr>
        <p:spPr>
          <a:xfrm>
            <a:off x="11584747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2024657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024657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2.8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024657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1.2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22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788370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788370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800093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800093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89113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74837" y="3578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814747" y="3638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814747" y="4886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14747" y="4064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826470" y="6129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1789691" y="3472963"/>
            <a:ext cx="2417884" cy="1134207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4363114" y="1227991"/>
            <a:ext cx="2303375" cy="2167967"/>
            <a:chOff x="11963607" y="6274776"/>
            <a:chExt cx="2303375" cy="2167967"/>
          </a:xfrm>
        </p:grpSpPr>
        <p:sp>
          <p:nvSpPr>
            <p:cNvPr id="6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1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68" name="Snip Diagonal Corner Rectangle 67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2.5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71" name="Snip Diagonal Corner Rectangle 70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1.0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 rot="1513633">
            <a:off x="11700154" y="312788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grpSp>
        <p:nvGrpSpPr>
          <p:cNvPr id="84" name="Group 83"/>
          <p:cNvGrpSpPr/>
          <p:nvPr/>
        </p:nvGrpSpPr>
        <p:grpSpPr>
          <a:xfrm>
            <a:off x="14374837" y="6989883"/>
            <a:ext cx="2303375" cy="2167967"/>
            <a:chOff x="11963607" y="6274776"/>
            <a:chExt cx="2303375" cy="2167967"/>
          </a:xfrm>
        </p:grpSpPr>
        <p:sp>
          <p:nvSpPr>
            <p:cNvPr id="8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2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91" name="Snip Diagonal Corner Rectangle 90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2.8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89" name="Snip Diagonal Corner Rectangle 88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1.2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93" name="Straight Arrow Connector 92"/>
          <p:cNvCxnSpPr/>
          <p:nvPr/>
        </p:nvCxnSpPr>
        <p:spPr>
          <a:xfrm>
            <a:off x="15555729" y="5858610"/>
            <a:ext cx="5862" cy="1034561"/>
          </a:xfrm>
          <a:prstGeom prst="straightConnector1">
            <a:avLst/>
          </a:prstGeom>
          <a:ln w="14287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068321" y="684409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update</a:t>
            </a:r>
            <a:endParaRPr lang="de-DE" sz="2800" b="1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138561" y="7438293"/>
            <a:ext cx="7069015" cy="1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5025" y="2613112"/>
            <a:ext cx="713849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400" b="1" dirty="0"/>
              <a:t>SSH</a:t>
            </a:r>
            <a:endParaRPr lang="de-DE" sz="34400" b="1" dirty="0"/>
          </a:p>
        </p:txBody>
      </p:sp>
      <p:sp>
        <p:nvSpPr>
          <p:cNvPr id="5" name="&quot;No&quot; Symbol 4"/>
          <p:cNvSpPr/>
          <p:nvPr/>
        </p:nvSpPr>
        <p:spPr>
          <a:xfrm>
            <a:off x="4492075" y="43962"/>
            <a:ext cx="10524393" cy="10524393"/>
          </a:xfrm>
          <a:prstGeom prst="noSmoking">
            <a:avLst>
              <a:gd name="adj" fmla="val 9643"/>
            </a:avLst>
          </a:prstGeom>
          <a:solidFill>
            <a:srgbClr val="C00000">
              <a:alpha val="86000"/>
            </a:srgbClr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69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3018631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3018631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108829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108829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108829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108829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2485691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2485691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2485691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2485691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559771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559771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571494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571494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11930369" y="7367955"/>
            <a:ext cx="2318237" cy="5863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75"/>
          <p:cNvSpPr/>
          <p:nvPr/>
        </p:nvSpPr>
        <p:spPr>
          <a:xfrm>
            <a:off x="14363114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4803024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4574425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4574425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643005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616626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489140" y="640741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31" y="2505808"/>
            <a:ext cx="583160" cy="50642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331" y="2315308"/>
            <a:ext cx="583160" cy="50642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93" y="7309339"/>
            <a:ext cx="583160" cy="50642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470" y="4832839"/>
            <a:ext cx="583160" cy="506420"/>
          </a:xfrm>
          <a:prstGeom prst="rect">
            <a:avLst/>
          </a:prstGeom>
        </p:spPr>
      </p:pic>
      <p:sp>
        <p:nvSpPr>
          <p:cNvPr id="87" name="Rounded Rectangle 25"/>
          <p:cNvSpPr/>
          <p:nvPr/>
        </p:nvSpPr>
        <p:spPr>
          <a:xfrm>
            <a:off x="9274494" y="6065769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219255" y="7322192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539070" y="636345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9769028" y="617605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2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9663521" y="7406983"/>
            <a:ext cx="1423555" cy="712239"/>
            <a:chOff x="1155127" y="1338981"/>
            <a:chExt cx="1423555" cy="712239"/>
          </a:xfrm>
        </p:grpSpPr>
        <p:sp>
          <p:nvSpPr>
            <p:cNvPr id="92" name="Snip Diagonal Corner Rectangle 9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637142" y="6584863"/>
            <a:ext cx="1423555" cy="707886"/>
            <a:chOff x="1159246" y="626408"/>
            <a:chExt cx="1423555" cy="707886"/>
          </a:xfrm>
        </p:grpSpPr>
        <p:sp>
          <p:nvSpPr>
            <p:cNvPr id="95" name="Snip Diagonal Corner Rectangle 9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847" y="7107116"/>
            <a:ext cx="583160" cy="5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War File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26"/>
          <p:cNvGrpSpPr/>
          <p:nvPr/>
        </p:nvGrpSpPr>
        <p:grpSpPr>
          <a:xfrm>
            <a:off x="7866865" y="1832327"/>
            <a:ext cx="3790954" cy="7019356"/>
            <a:chOff x="57150" y="-755957"/>
            <a:chExt cx="3790954" cy="7019356"/>
          </a:xfrm>
        </p:grpSpPr>
        <p:grpSp>
          <p:nvGrpSpPr>
            <p:cNvPr id="73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76" name="Rounded Rectangle 4"/>
              <p:cNvSpPr/>
              <p:nvPr/>
            </p:nvSpPr>
            <p:spPr>
              <a:xfrm>
                <a:off x="733425" y="285750"/>
                <a:ext cx="3676650" cy="2977274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7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8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9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9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8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5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6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89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3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90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1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74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Spring Boot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369927" y="3621747"/>
            <a:ext cx="1383632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13243018" y="1832327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Boxfuse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21" name="Straight Arrow Connector 74"/>
          <p:cNvCxnSpPr/>
          <p:nvPr/>
        </p:nvCxnSpPr>
        <p:spPr>
          <a:xfrm>
            <a:off x="11747787" y="3621747"/>
            <a:ext cx="1404000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4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 smtClean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TomEE</a:t>
              </a:r>
              <a:r>
                <a:rPr lang="en-US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War </a:t>
              </a:r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File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4359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8354498" y="1823535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 smtClean="0">
                        <a:solidFill>
                          <a:schemeClr val="bg1"/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Boxfuse Image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4347084" y="2678410"/>
            <a:ext cx="4011254" cy="4178422"/>
            <a:chOff x="12360816" y="8217563"/>
            <a:chExt cx="1746456" cy="1819239"/>
          </a:xfrm>
        </p:grpSpPr>
        <p:sp>
          <p:nvSpPr>
            <p:cNvPr id="67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9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</p:grpSp>
      <p:pic>
        <p:nvPicPr>
          <p:cNvPr id="71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6789" y="3961374"/>
            <a:ext cx="2881593" cy="10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/>
          <p:cNvCxnSpPr/>
          <p:nvPr/>
        </p:nvCxnSpPr>
        <p:spPr>
          <a:xfrm>
            <a:off x="123473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17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cxnSp>
        <p:nvCxnSpPr>
          <p:cNvPr id="72" name="Straight Arrow Connector 71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loud 76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Internet</a:t>
            </a:r>
            <a:endParaRPr lang="de-DE" sz="3600" b="1" dirty="0"/>
          </a:p>
        </p:txBody>
      </p:sp>
      <p:sp>
        <p:nvSpPr>
          <p:cNvPr id="79" name="Rounded Rectangle 7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Your Workstation</a:t>
            </a:r>
            <a:endParaRPr lang="de-DE" sz="3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 smtClean="0"/>
              <a:t>8081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89839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Internet</a:t>
            </a:r>
            <a:endParaRPr lang="de-DE" sz="3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 smtClean="0"/>
              <a:t>8081:@</a:t>
            </a:r>
            <a:endParaRPr lang="de-DE" sz="3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Your Workstation</a:t>
            </a:r>
            <a:endParaRPr lang="de-DE" sz="3600" b="1" dirty="0"/>
          </a:p>
        </p:txBody>
      </p:sp>
      <p:sp>
        <p:nvSpPr>
          <p:cNvPr id="33" name="Cross 32"/>
          <p:cNvSpPr/>
          <p:nvPr/>
        </p:nvSpPr>
        <p:spPr>
          <a:xfrm rot="2669759">
            <a:off x="15300363" y="5262930"/>
            <a:ext cx="1092975" cy="1097208"/>
          </a:xfrm>
          <a:prstGeom prst="plus">
            <a:avLst>
              <a:gd name="adj" fmla="val 4259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61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8494716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2247562" y="2447136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894137" y="2261399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5156993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5156993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9266237" y="2261399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638336" y="2261399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594</Words>
  <Application>Microsoft Office PowerPoint</Application>
  <PresentationFormat>Custom</PresentationFormat>
  <Paragraphs>448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FontAwesome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124</cp:revision>
  <dcterms:created xsi:type="dcterms:W3CDTF">2014-09-23T17:10:31Z</dcterms:created>
  <dcterms:modified xsi:type="dcterms:W3CDTF">2015-10-20T13:27:27Z</dcterms:modified>
</cp:coreProperties>
</file>